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810928bd1443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7674e4e59f4f05"/>
  </p:sldMasterIdLst>
  <p:sldIdLst>
    <p:sldId xmlns:r="http://schemas.openxmlformats.org/officeDocument/2006/relationships" id="256" r:id="R0b37df49b6b24ad0"/>
    <p:sldId xmlns:r="http://schemas.openxmlformats.org/officeDocument/2006/relationships" id="257" r:id="R0d08cb3efc1c47f2"/>
    <p:sldId xmlns:r="http://schemas.openxmlformats.org/officeDocument/2006/relationships" id="258" r:id="R35af8d78b06c4c30"/>
    <p:sldId xmlns:r="http://schemas.openxmlformats.org/officeDocument/2006/relationships" id="259" r:id="R62047bfac2ac4ec8"/>
    <p:sldId xmlns:r="http://schemas.openxmlformats.org/officeDocument/2006/relationships" id="260" r:id="R6c3017e5eb7e4d3b"/>
    <p:sldId xmlns:r="http://schemas.openxmlformats.org/officeDocument/2006/relationships" id="261" r:id="R1a262b6901604628"/>
    <p:sldId xmlns:r="http://schemas.openxmlformats.org/officeDocument/2006/relationships" id="262" r:id="Rf6324df629484e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7674e4e59f4f05" /><Relationship Type="http://schemas.openxmlformats.org/officeDocument/2006/relationships/slide" Target="/ppt/slides/slide1.xml" Id="R0b37df49b6b24ad0" /><Relationship Type="http://schemas.openxmlformats.org/officeDocument/2006/relationships/slide" Target="/ppt/slides/slide2.xml" Id="R0d08cb3efc1c47f2" /><Relationship Type="http://schemas.openxmlformats.org/officeDocument/2006/relationships/slide" Target="/ppt/slides/slide3.xml" Id="R35af8d78b06c4c30" /><Relationship Type="http://schemas.openxmlformats.org/officeDocument/2006/relationships/slide" Target="/ppt/slides/slide4.xml" Id="R62047bfac2ac4ec8" /><Relationship Type="http://schemas.openxmlformats.org/officeDocument/2006/relationships/slide" Target="/ppt/slides/slide5.xml" Id="R6c3017e5eb7e4d3b" /><Relationship Type="http://schemas.openxmlformats.org/officeDocument/2006/relationships/slide" Target="/ppt/slides/slide6.xml" Id="R1a262b6901604628" /><Relationship Type="http://schemas.openxmlformats.org/officeDocument/2006/relationships/slide" Target="/ppt/slides/slide7.xml" Id="Rf6324df629484e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3a0ab2313542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aaac9beb74f66" /><Relationship Type="http://schemas.openxmlformats.org/officeDocument/2006/relationships/theme" Target="/ppt/slideMasters/theme/theme1.xml" Id="Rbbf817b922f64e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9aaac9beb74f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45e1da68e4e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b70285ada4b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1ece8672441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9841a02724b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ff543ffee49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15d214de642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e7ce6fc0c4f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CHAISELONGUE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CHAISELONGUE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CHAISELONGUE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CHAISELONGUE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CHAISELONGUE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CHAISELONGUE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1 016 285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5 138 617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5 138 617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CHAISELONGUE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ANDERSEN BJERKE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CHAISELONGUE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Kristine A Bjerke, Båtstøjordet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993 382 841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CHAISELONGUE AS</a:t>
            </a:r>
          </a:p>
        </p:txBody>
      </p:sp>
    </p:spTree>
  </p:cSld>
  <p:clrMapOvr>
    <a:masterClrMapping xmlns:a="http://schemas.openxmlformats.org/drawingml/2006/main"/>
  </p:clrMapOvr>
</p:sld>
</file>