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82205242c248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818acb09594539"/>
  </p:sldMasterIdLst>
  <p:sldIdLst>
    <p:sldId xmlns:r="http://schemas.openxmlformats.org/officeDocument/2006/relationships" id="256" r:id="R3815cfef807c4f57"/>
    <p:sldId xmlns:r="http://schemas.openxmlformats.org/officeDocument/2006/relationships" id="257" r:id="Re150c7c98f634a62"/>
    <p:sldId xmlns:r="http://schemas.openxmlformats.org/officeDocument/2006/relationships" id="258" r:id="R5b6ab5ea6c7346fa"/>
    <p:sldId xmlns:r="http://schemas.openxmlformats.org/officeDocument/2006/relationships" id="259" r:id="R77b5f41f65634969"/>
    <p:sldId xmlns:r="http://schemas.openxmlformats.org/officeDocument/2006/relationships" id="260" r:id="R805bc2951aa54036"/>
    <p:sldId xmlns:r="http://schemas.openxmlformats.org/officeDocument/2006/relationships" id="261" r:id="Rb8825335eca44dfe"/>
    <p:sldId xmlns:r="http://schemas.openxmlformats.org/officeDocument/2006/relationships" id="262" r:id="R764b2a06f45e42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818acb09594539" /><Relationship Type="http://schemas.openxmlformats.org/officeDocument/2006/relationships/slide" Target="/ppt/slides/slide1.xml" Id="R3815cfef807c4f57" /><Relationship Type="http://schemas.openxmlformats.org/officeDocument/2006/relationships/slide" Target="/ppt/slides/slide2.xml" Id="Re150c7c98f634a62" /><Relationship Type="http://schemas.openxmlformats.org/officeDocument/2006/relationships/slide" Target="/ppt/slides/slide3.xml" Id="R5b6ab5ea6c7346fa" /><Relationship Type="http://schemas.openxmlformats.org/officeDocument/2006/relationships/slide" Target="/ppt/slides/slide4.xml" Id="R77b5f41f65634969" /><Relationship Type="http://schemas.openxmlformats.org/officeDocument/2006/relationships/slide" Target="/ppt/slides/slide5.xml" Id="R805bc2951aa54036" /><Relationship Type="http://schemas.openxmlformats.org/officeDocument/2006/relationships/slide" Target="/ppt/slides/slide6.xml" Id="Rb8825335eca44dfe" /><Relationship Type="http://schemas.openxmlformats.org/officeDocument/2006/relationships/slide" Target="/ppt/slides/slide7.xml" Id="R764b2a06f45e42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d5960ed5834b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4393d49a24a88" /><Relationship Type="http://schemas.openxmlformats.org/officeDocument/2006/relationships/theme" Target="/ppt/slideMasters/theme/theme1.xml" Id="R38906eeabc6141c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b4393d49a24a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bc465fbccc41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721a73a74a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bff78352244f0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6073d311449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6238269f94a2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c26090170b420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fc3f0151ae4f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NODLAND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AS ble etablert [år] og holder til i Akland.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89 359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172 142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1 270 625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NODLAND KENNETH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Siva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4994 Akland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993 371 513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NODLAND AS</a:t>
            </a:r>
          </a:p>
        </p:txBody>
      </p:sp>
    </p:spTree>
  </p:cSld>
  <p:clrMapOvr>
    <a:masterClrMapping xmlns:a="http://schemas.openxmlformats.org/drawingml/2006/main"/>
  </p:clrMapOvr>
</p:sld>
</file>