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bc2e9a252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56bba66a664934"/>
  </p:sldMasterIdLst>
  <p:sldIdLst>
    <p:sldId xmlns:r="http://schemas.openxmlformats.org/officeDocument/2006/relationships" id="256" r:id="R71403684ecd94f4f"/>
    <p:sldId xmlns:r="http://schemas.openxmlformats.org/officeDocument/2006/relationships" id="257" r:id="Raec81d6e81724353"/>
    <p:sldId xmlns:r="http://schemas.openxmlformats.org/officeDocument/2006/relationships" id="258" r:id="R38906dfaa7194d75"/>
    <p:sldId xmlns:r="http://schemas.openxmlformats.org/officeDocument/2006/relationships" id="259" r:id="R20bbd35978e54a05"/>
    <p:sldId xmlns:r="http://schemas.openxmlformats.org/officeDocument/2006/relationships" id="260" r:id="R5ec73b089e604cab"/>
    <p:sldId xmlns:r="http://schemas.openxmlformats.org/officeDocument/2006/relationships" id="261" r:id="R26a1c4be73dc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6bba66a664934" /><Relationship Type="http://schemas.openxmlformats.org/officeDocument/2006/relationships/slide" Target="/ppt/slides/slide1.xml" Id="R71403684ecd94f4f" /><Relationship Type="http://schemas.openxmlformats.org/officeDocument/2006/relationships/slide" Target="/ppt/slides/slide2.xml" Id="Raec81d6e81724353" /><Relationship Type="http://schemas.openxmlformats.org/officeDocument/2006/relationships/slide" Target="/ppt/slides/slide3.xml" Id="R38906dfaa7194d75" /><Relationship Type="http://schemas.openxmlformats.org/officeDocument/2006/relationships/slide" Target="/ppt/slides/slide4.xml" Id="R20bbd35978e54a05" /><Relationship Type="http://schemas.openxmlformats.org/officeDocument/2006/relationships/slide" Target="/ppt/slides/slide5.xml" Id="R5ec73b089e604cab" /><Relationship Type="http://schemas.openxmlformats.org/officeDocument/2006/relationships/slide" Target="/ppt/slides/slide6.xml" Id="R26a1c4be73dc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0034d78d9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327c1d7d46c1" /><Relationship Type="http://schemas.openxmlformats.org/officeDocument/2006/relationships/theme" Target="/ppt/slideMasters/theme/theme1.xml" Id="R5f604b3473ec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d327c1d7d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70bc6e442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f08455a994c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baa96e39a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d98e766fc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d4347fa8f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fcfafe12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