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1b5fbb1f8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85b8eb8054d64"/>
  </p:sldMasterIdLst>
  <p:sldIdLst>
    <p:sldId xmlns:r="http://schemas.openxmlformats.org/officeDocument/2006/relationships" id="256" r:id="Rd444207faaae496f"/>
    <p:sldId xmlns:r="http://schemas.openxmlformats.org/officeDocument/2006/relationships" id="257" r:id="R826ef58ebe144e4b"/>
    <p:sldId xmlns:r="http://schemas.openxmlformats.org/officeDocument/2006/relationships" id="258" r:id="R3b37913cfd944c17"/>
    <p:sldId xmlns:r="http://schemas.openxmlformats.org/officeDocument/2006/relationships" id="259" r:id="Rb10de718f0504487"/>
    <p:sldId xmlns:r="http://schemas.openxmlformats.org/officeDocument/2006/relationships" id="260" r:id="R0a1c1f6fcada47fb"/>
    <p:sldId xmlns:r="http://schemas.openxmlformats.org/officeDocument/2006/relationships" id="261" r:id="Ra1e467c67454461e"/>
    <p:sldId xmlns:r="http://schemas.openxmlformats.org/officeDocument/2006/relationships" id="262" r:id="R5a5f35ba8c90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85b8eb8054d64" /><Relationship Type="http://schemas.openxmlformats.org/officeDocument/2006/relationships/slide" Target="/ppt/slides/slide1.xml" Id="Rd444207faaae496f" /><Relationship Type="http://schemas.openxmlformats.org/officeDocument/2006/relationships/slide" Target="/ppt/slides/slide2.xml" Id="R826ef58ebe144e4b" /><Relationship Type="http://schemas.openxmlformats.org/officeDocument/2006/relationships/slide" Target="/ppt/slides/slide3.xml" Id="R3b37913cfd944c17" /><Relationship Type="http://schemas.openxmlformats.org/officeDocument/2006/relationships/slide" Target="/ppt/slides/slide4.xml" Id="Rb10de718f0504487" /><Relationship Type="http://schemas.openxmlformats.org/officeDocument/2006/relationships/slide" Target="/ppt/slides/slide5.xml" Id="R0a1c1f6fcada47fb" /><Relationship Type="http://schemas.openxmlformats.org/officeDocument/2006/relationships/slide" Target="/ppt/slides/slide6.xml" Id="Ra1e467c67454461e" /><Relationship Type="http://schemas.openxmlformats.org/officeDocument/2006/relationships/slide" Target="/ppt/slides/slide7.xml" Id="R5a5f35ba8c90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6fbdf1f3a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bf85cd8434911" /><Relationship Type="http://schemas.openxmlformats.org/officeDocument/2006/relationships/theme" Target="/ppt/slideMasters/theme/theme1.xml" Id="R7d2cd9ecf971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bf85cd843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048a6676a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b23a5e65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f5ace5ca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2a6bf76b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1887fad4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f60e978a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1f54e0da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3 809 772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