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4ca412ac445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b2d34c062b46a3"/>
  </p:sldMasterIdLst>
  <p:sldIdLst>
    <p:sldId xmlns:r="http://schemas.openxmlformats.org/officeDocument/2006/relationships" id="256" r:id="R33b88ce88bb641c7"/>
    <p:sldId xmlns:r="http://schemas.openxmlformats.org/officeDocument/2006/relationships" id="257" r:id="Rb41e6f15bf104c15"/>
    <p:sldId xmlns:r="http://schemas.openxmlformats.org/officeDocument/2006/relationships" id="258" r:id="R423eccb59b554d50"/>
    <p:sldId xmlns:r="http://schemas.openxmlformats.org/officeDocument/2006/relationships" id="259" r:id="R39de0e23445a4eff"/>
    <p:sldId xmlns:r="http://schemas.openxmlformats.org/officeDocument/2006/relationships" id="260" r:id="R1438872c8e03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2d34c062b46a3" /><Relationship Type="http://schemas.openxmlformats.org/officeDocument/2006/relationships/slide" Target="/ppt/slides/slide1.xml" Id="R33b88ce88bb641c7" /><Relationship Type="http://schemas.openxmlformats.org/officeDocument/2006/relationships/slide" Target="/ppt/slides/slide2.xml" Id="Rb41e6f15bf104c15" /><Relationship Type="http://schemas.openxmlformats.org/officeDocument/2006/relationships/slide" Target="/ppt/slides/slide3.xml" Id="R423eccb59b554d50" /><Relationship Type="http://schemas.openxmlformats.org/officeDocument/2006/relationships/slide" Target="/ppt/slides/slide4.xml" Id="R39de0e23445a4eff" /><Relationship Type="http://schemas.openxmlformats.org/officeDocument/2006/relationships/slide" Target="/ppt/slides/slide5.xml" Id="R1438872c8e03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6153e3cbe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5f71a5d6b45fd" /><Relationship Type="http://schemas.openxmlformats.org/officeDocument/2006/relationships/theme" Target="/ppt/slideMasters/theme/theme1.xml" Id="R8b97b72ffb4544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65f71a5d6b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721e43224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75f4e0e474e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92a90c98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661041e5f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efb49752d45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GLIMTFOTOGRAFENE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GLIMTFOTOGRAFENE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GLIMTFOTOGRAFENE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GLIMTFOTOGRAFENE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GLIMTFOTOGRAFENE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GLIMTFOTOGRAFENE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993 337 641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GLIMTFOTOGRAFENE AS</a:t>
            </a:r>
          </a:p>
        </p:txBody>
      </p:sp>
    </p:spTree>
  </p:cSld>
  <p:clrMapOvr>
    <a:masterClrMapping xmlns:a="http://schemas.openxmlformats.org/drawingml/2006/main"/>
  </p:clrMapOvr>
</p:sld>
</file>