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11a8dc7b9241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6753bda6fd42f6"/>
  </p:sldMasterIdLst>
  <p:sldIdLst>
    <p:sldId xmlns:r="http://schemas.openxmlformats.org/officeDocument/2006/relationships" id="256" r:id="R6adbe6d4435c4d6a"/>
    <p:sldId xmlns:r="http://schemas.openxmlformats.org/officeDocument/2006/relationships" id="257" r:id="R7f6ef6455e0f46a1"/>
    <p:sldId xmlns:r="http://schemas.openxmlformats.org/officeDocument/2006/relationships" id="258" r:id="R6bd5fed8367c4782"/>
    <p:sldId xmlns:r="http://schemas.openxmlformats.org/officeDocument/2006/relationships" id="259" r:id="R9f1b920dcbed453c"/>
    <p:sldId xmlns:r="http://schemas.openxmlformats.org/officeDocument/2006/relationships" id="260" r:id="R26a84ac5af974502"/>
    <p:sldId xmlns:r="http://schemas.openxmlformats.org/officeDocument/2006/relationships" id="261" r:id="R8749e6cd6d3d48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753bda6fd42f6" /><Relationship Type="http://schemas.openxmlformats.org/officeDocument/2006/relationships/slide" Target="/ppt/slides/slide1.xml" Id="R6adbe6d4435c4d6a" /><Relationship Type="http://schemas.openxmlformats.org/officeDocument/2006/relationships/slide" Target="/ppt/slides/slide2.xml" Id="R7f6ef6455e0f46a1" /><Relationship Type="http://schemas.openxmlformats.org/officeDocument/2006/relationships/slide" Target="/ppt/slides/slide3.xml" Id="R6bd5fed8367c4782" /><Relationship Type="http://schemas.openxmlformats.org/officeDocument/2006/relationships/slide" Target="/ppt/slides/slide4.xml" Id="R9f1b920dcbed453c" /><Relationship Type="http://schemas.openxmlformats.org/officeDocument/2006/relationships/slide" Target="/ppt/slides/slide5.xml" Id="R26a84ac5af974502" /><Relationship Type="http://schemas.openxmlformats.org/officeDocument/2006/relationships/slide" Target="/ppt/slides/slide6.xml" Id="R8749e6cd6d3d48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f245c22f1e46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c61a284644cfb" /><Relationship Type="http://schemas.openxmlformats.org/officeDocument/2006/relationships/theme" Target="/ppt/slideMasters/theme/theme1.xml" Id="R95f8fd6781cd44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6c61a284644c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bec3519ac4e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797c48b574a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66a08e94549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cd6798ba749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3c63f7c9541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902c335724f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FAGERHAUG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FAGERHAUG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BÆKKELUND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993 286 451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FAGERHAUG AS</a:t>
            </a:r>
          </a:p>
        </p:txBody>
      </p:sp>
    </p:spTree>
  </p:cSld>
  <p:clrMapOvr>
    <a:masterClrMapping xmlns:a="http://schemas.openxmlformats.org/drawingml/2006/main"/>
  </p:clrMapOvr>
</p:sld>
</file>