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d926e4ea6249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9a67a9d224f3f"/>
  </p:sldMasterIdLst>
  <p:sldIdLst>
    <p:sldId xmlns:r="http://schemas.openxmlformats.org/officeDocument/2006/relationships" id="256" r:id="R770fdf1d32374735"/>
    <p:sldId xmlns:r="http://schemas.openxmlformats.org/officeDocument/2006/relationships" id="257" r:id="Ra65f25ac7a6f4339"/>
    <p:sldId xmlns:r="http://schemas.openxmlformats.org/officeDocument/2006/relationships" id="258" r:id="R5e8235af5954463b"/>
    <p:sldId xmlns:r="http://schemas.openxmlformats.org/officeDocument/2006/relationships" id="259" r:id="R11f2f61c0d714944"/>
    <p:sldId xmlns:r="http://schemas.openxmlformats.org/officeDocument/2006/relationships" id="260" r:id="R087f14187e7343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9a67a9d224f3f" /><Relationship Type="http://schemas.openxmlformats.org/officeDocument/2006/relationships/slide" Target="/ppt/slides/slide1.xml" Id="R770fdf1d32374735" /><Relationship Type="http://schemas.openxmlformats.org/officeDocument/2006/relationships/slide" Target="/ppt/slides/slide2.xml" Id="Ra65f25ac7a6f4339" /><Relationship Type="http://schemas.openxmlformats.org/officeDocument/2006/relationships/slide" Target="/ppt/slides/slide3.xml" Id="R5e8235af5954463b" /><Relationship Type="http://schemas.openxmlformats.org/officeDocument/2006/relationships/slide" Target="/ppt/slides/slide4.xml" Id="R11f2f61c0d714944" /><Relationship Type="http://schemas.openxmlformats.org/officeDocument/2006/relationships/slide" Target="/ppt/slides/slide5.xml" Id="R087f14187e7343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59c88b08b4a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5fa10f6444fc6" /><Relationship Type="http://schemas.openxmlformats.org/officeDocument/2006/relationships/theme" Target="/ppt/slideMasters/theme/theme1.xml" Id="Reed18ead9bb349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35fa10f6444f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6a44eeaba48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d3aa24fc1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76a4abc5f4f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fed38a3e643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5264776184e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MULELID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MULELID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MULELID EIENDOM DA ble etablert [år] og holder til i Svelgen.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MULELID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MULELID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MULELID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6723 Svelgen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993 276 758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MULELID EIENDOM DA</a:t>
            </a:r>
          </a:p>
        </p:txBody>
      </p:sp>
    </p:spTree>
  </p:cSld>
  <p:clrMapOvr>
    <a:masterClrMapping xmlns:a="http://schemas.openxmlformats.org/drawingml/2006/main"/>
  </p:clrMapOvr>
</p:sld>
</file>