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e2ae96f3e14c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e125a449604084"/>
  </p:sldMasterIdLst>
  <p:sldIdLst>
    <p:sldId xmlns:r="http://schemas.openxmlformats.org/officeDocument/2006/relationships" id="256" r:id="R0250104a7fc54bb7"/>
    <p:sldId xmlns:r="http://schemas.openxmlformats.org/officeDocument/2006/relationships" id="257" r:id="Rff0cdc4d34fd4f32"/>
    <p:sldId xmlns:r="http://schemas.openxmlformats.org/officeDocument/2006/relationships" id="258" r:id="R66b7a27290424748"/>
    <p:sldId xmlns:r="http://schemas.openxmlformats.org/officeDocument/2006/relationships" id="259" r:id="R74574f2181a64155"/>
    <p:sldId xmlns:r="http://schemas.openxmlformats.org/officeDocument/2006/relationships" id="260" r:id="R6ef98a98035a4809"/>
    <p:sldId xmlns:r="http://schemas.openxmlformats.org/officeDocument/2006/relationships" id="261" r:id="R9a5ac658027a46d1"/>
    <p:sldId xmlns:r="http://schemas.openxmlformats.org/officeDocument/2006/relationships" id="262" r:id="R8550ab2ae59d43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125a449604084" /><Relationship Type="http://schemas.openxmlformats.org/officeDocument/2006/relationships/slide" Target="/ppt/slides/slide1.xml" Id="R0250104a7fc54bb7" /><Relationship Type="http://schemas.openxmlformats.org/officeDocument/2006/relationships/slide" Target="/ppt/slides/slide2.xml" Id="Rff0cdc4d34fd4f32" /><Relationship Type="http://schemas.openxmlformats.org/officeDocument/2006/relationships/slide" Target="/ppt/slides/slide3.xml" Id="R66b7a27290424748" /><Relationship Type="http://schemas.openxmlformats.org/officeDocument/2006/relationships/slide" Target="/ppt/slides/slide4.xml" Id="R74574f2181a64155" /><Relationship Type="http://schemas.openxmlformats.org/officeDocument/2006/relationships/slide" Target="/ppt/slides/slide5.xml" Id="R6ef98a98035a4809" /><Relationship Type="http://schemas.openxmlformats.org/officeDocument/2006/relationships/slide" Target="/ppt/slides/slide6.xml" Id="R9a5ac658027a46d1" /><Relationship Type="http://schemas.openxmlformats.org/officeDocument/2006/relationships/slide" Target="/ppt/slides/slide7.xml" Id="R8550ab2ae59d43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9c7ab98bb54f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a4fece9e74557" /><Relationship Type="http://schemas.openxmlformats.org/officeDocument/2006/relationships/theme" Target="/ppt/slideMasters/theme/theme1.xml" Id="R579637f6d0b943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4a4fece9e745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4ed54d6f747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3e042c8f449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a0322daff4f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69cc72e4344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d99ddcf8248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66441667b4d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f577c1a5848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HARALDSEN VVS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VVS OG EIENDOM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1 301 574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1 860 965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FRODE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993 275 921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