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db3d02ee424c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52b9df7b794207"/>
  </p:sldMasterIdLst>
  <p:sldIdLst>
    <p:sldId xmlns:r="http://schemas.openxmlformats.org/officeDocument/2006/relationships" id="256" r:id="R9883284bdf3a4027"/>
    <p:sldId xmlns:r="http://schemas.openxmlformats.org/officeDocument/2006/relationships" id="257" r:id="R32ff5d4a02374533"/>
    <p:sldId xmlns:r="http://schemas.openxmlformats.org/officeDocument/2006/relationships" id="258" r:id="R7e7491a1de294f37"/>
    <p:sldId xmlns:r="http://schemas.openxmlformats.org/officeDocument/2006/relationships" id="259" r:id="R9156b574fd52487e"/>
    <p:sldId xmlns:r="http://schemas.openxmlformats.org/officeDocument/2006/relationships" id="260" r:id="R233d6e4931d54b25"/>
    <p:sldId xmlns:r="http://schemas.openxmlformats.org/officeDocument/2006/relationships" id="261" r:id="R0c81366b864547e4"/>
    <p:sldId xmlns:r="http://schemas.openxmlformats.org/officeDocument/2006/relationships" id="262" r:id="R0e203534339e40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52b9df7b794207" /><Relationship Type="http://schemas.openxmlformats.org/officeDocument/2006/relationships/slide" Target="/ppt/slides/slide1.xml" Id="R9883284bdf3a4027" /><Relationship Type="http://schemas.openxmlformats.org/officeDocument/2006/relationships/slide" Target="/ppt/slides/slide2.xml" Id="R32ff5d4a02374533" /><Relationship Type="http://schemas.openxmlformats.org/officeDocument/2006/relationships/slide" Target="/ppt/slides/slide3.xml" Id="R7e7491a1de294f37" /><Relationship Type="http://schemas.openxmlformats.org/officeDocument/2006/relationships/slide" Target="/ppt/slides/slide4.xml" Id="R9156b574fd52487e" /><Relationship Type="http://schemas.openxmlformats.org/officeDocument/2006/relationships/slide" Target="/ppt/slides/slide5.xml" Id="R233d6e4931d54b25" /><Relationship Type="http://schemas.openxmlformats.org/officeDocument/2006/relationships/slide" Target="/ppt/slides/slide6.xml" Id="R0c81366b864547e4" /><Relationship Type="http://schemas.openxmlformats.org/officeDocument/2006/relationships/slide" Target="/ppt/slides/slide7.xml" Id="R0e203534339e40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c61e21402349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8f799274f4ee4" /><Relationship Type="http://schemas.openxmlformats.org/officeDocument/2006/relationships/theme" Target="/ppt/slideMasters/theme/theme1.xml" Id="R3ac236a6625242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98f799274f4e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c748e5fc244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bdc58562f4f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769226f5645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2ef32bb8e4a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f883b0797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32b1feedb4a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f5134a586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PRYDZ &amp; CO.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&amp; CO.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−3 018 338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24 571 413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56 604 689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EIENDOM AS  –  72,6 %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ARNE PRYDZ GLADHAUG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SENEX NORDIC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993 162 221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