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f66eadfa4741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8d7ab0a51c4ee1"/>
  </p:sldMasterIdLst>
  <p:sldIdLst>
    <p:sldId xmlns:r="http://schemas.openxmlformats.org/officeDocument/2006/relationships" id="256" r:id="Rbd39e36d53c14ed7"/>
    <p:sldId xmlns:r="http://schemas.openxmlformats.org/officeDocument/2006/relationships" id="257" r:id="R3b6e8cb387f74bf3"/>
    <p:sldId xmlns:r="http://schemas.openxmlformats.org/officeDocument/2006/relationships" id="258" r:id="Rfddd747a1d7d40a7"/>
    <p:sldId xmlns:r="http://schemas.openxmlformats.org/officeDocument/2006/relationships" id="259" r:id="R73e61b57668f4201"/>
    <p:sldId xmlns:r="http://schemas.openxmlformats.org/officeDocument/2006/relationships" id="260" r:id="R11f96aa0f45d420b"/>
    <p:sldId xmlns:r="http://schemas.openxmlformats.org/officeDocument/2006/relationships" id="261" r:id="R76798de9fa014239"/>
    <p:sldId xmlns:r="http://schemas.openxmlformats.org/officeDocument/2006/relationships" id="262" r:id="Ra0b8e00489174d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8d7ab0a51c4ee1" /><Relationship Type="http://schemas.openxmlformats.org/officeDocument/2006/relationships/slide" Target="/ppt/slides/slide1.xml" Id="Rbd39e36d53c14ed7" /><Relationship Type="http://schemas.openxmlformats.org/officeDocument/2006/relationships/slide" Target="/ppt/slides/slide2.xml" Id="R3b6e8cb387f74bf3" /><Relationship Type="http://schemas.openxmlformats.org/officeDocument/2006/relationships/slide" Target="/ppt/slides/slide3.xml" Id="Rfddd747a1d7d40a7" /><Relationship Type="http://schemas.openxmlformats.org/officeDocument/2006/relationships/slide" Target="/ppt/slides/slide4.xml" Id="R73e61b57668f4201" /><Relationship Type="http://schemas.openxmlformats.org/officeDocument/2006/relationships/slide" Target="/ppt/slides/slide5.xml" Id="R11f96aa0f45d420b" /><Relationship Type="http://schemas.openxmlformats.org/officeDocument/2006/relationships/slide" Target="/ppt/slides/slide6.xml" Id="R76798de9fa014239" /><Relationship Type="http://schemas.openxmlformats.org/officeDocument/2006/relationships/slide" Target="/ppt/slides/slide7.xml" Id="Ra0b8e00489174d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afbcae366f47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62b36fd18431b" /><Relationship Type="http://schemas.openxmlformats.org/officeDocument/2006/relationships/theme" Target="/ppt/slideMasters/theme/theme1.xml" Id="R8ff50a20046349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162b36fd1843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5b479827045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df467bb3f4f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3ef3dc20a42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0e24b8ead45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1becf7b264d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da91a636147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700f7765245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KCL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KCL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8 360 456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59 289 301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59 414 204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KRISTOFER CLARK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Treskeveien 26A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993 147 753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