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e81b33355349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37543713264889"/>
  </p:sldMasterIdLst>
  <p:sldIdLst>
    <p:sldId xmlns:r="http://schemas.openxmlformats.org/officeDocument/2006/relationships" id="256" r:id="Re444e7ce3e934470"/>
    <p:sldId xmlns:r="http://schemas.openxmlformats.org/officeDocument/2006/relationships" id="257" r:id="R38642dd29fda414f"/>
    <p:sldId xmlns:r="http://schemas.openxmlformats.org/officeDocument/2006/relationships" id="258" r:id="Rdd47f76f6bf14a90"/>
    <p:sldId xmlns:r="http://schemas.openxmlformats.org/officeDocument/2006/relationships" id="259" r:id="R720659af17944931"/>
    <p:sldId xmlns:r="http://schemas.openxmlformats.org/officeDocument/2006/relationships" id="260" r:id="R9813d01547dc45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37543713264889" /><Relationship Type="http://schemas.openxmlformats.org/officeDocument/2006/relationships/slide" Target="/ppt/slides/slide1.xml" Id="Re444e7ce3e934470" /><Relationship Type="http://schemas.openxmlformats.org/officeDocument/2006/relationships/slide" Target="/ppt/slides/slide2.xml" Id="R38642dd29fda414f" /><Relationship Type="http://schemas.openxmlformats.org/officeDocument/2006/relationships/slide" Target="/ppt/slides/slide3.xml" Id="Rdd47f76f6bf14a90" /><Relationship Type="http://schemas.openxmlformats.org/officeDocument/2006/relationships/slide" Target="/ppt/slides/slide4.xml" Id="R720659af17944931" /><Relationship Type="http://schemas.openxmlformats.org/officeDocument/2006/relationships/slide" Target="/ppt/slides/slide5.xml" Id="R9813d01547dc45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63a91ecaa747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2e6773a044bcd" /><Relationship Type="http://schemas.openxmlformats.org/officeDocument/2006/relationships/theme" Target="/ppt/slideMasters/theme/theme1.xml" Id="Rba3a1883383f41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d2e6773a044b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1ab24aac943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53fef98ea48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83f3926cf4a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1f63227b849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851b78d5e4a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GEMO CAPITAL CONSULTING LIMITED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GEMO CAPITAL CONSULTING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GEMO CAPITAL CONSULTING LIMITED ble etablert [år] og holder til i W1g9qr London.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GEMO CAPITAL CONSULTING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GEMO CAPITAL CONSULTING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GEMO CAPITAL CONSULTING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Suite B. 29 Harley Street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W1g9qr London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+442072552557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993 136 174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GEMO CAPITAL CONSULTING LIMITED</a:t>
            </a:r>
          </a:p>
        </p:txBody>
      </p:sp>
    </p:spTree>
  </p:cSld>
  <p:clrMapOvr>
    <a:masterClrMapping xmlns:a="http://schemas.openxmlformats.org/drawingml/2006/main"/>
  </p:clrMapOvr>
</p:sld>
</file>