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1298c979be45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40e538d8484c32"/>
  </p:sldMasterIdLst>
  <p:sldIdLst>
    <p:sldId xmlns:r="http://schemas.openxmlformats.org/officeDocument/2006/relationships" id="256" r:id="Rf98b997dac874c9a"/>
    <p:sldId xmlns:r="http://schemas.openxmlformats.org/officeDocument/2006/relationships" id="257" r:id="R13e1b6aeb2de4e69"/>
    <p:sldId xmlns:r="http://schemas.openxmlformats.org/officeDocument/2006/relationships" id="258" r:id="Rc70e43bb061b417f"/>
    <p:sldId xmlns:r="http://schemas.openxmlformats.org/officeDocument/2006/relationships" id="259" r:id="Rd9a4ed4f9500425e"/>
    <p:sldId xmlns:r="http://schemas.openxmlformats.org/officeDocument/2006/relationships" id="260" r:id="R5d6eb43db2f94a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40e538d8484c32" /><Relationship Type="http://schemas.openxmlformats.org/officeDocument/2006/relationships/slide" Target="/ppt/slides/slide1.xml" Id="Rf98b997dac874c9a" /><Relationship Type="http://schemas.openxmlformats.org/officeDocument/2006/relationships/slide" Target="/ppt/slides/slide2.xml" Id="R13e1b6aeb2de4e69" /><Relationship Type="http://schemas.openxmlformats.org/officeDocument/2006/relationships/slide" Target="/ppt/slides/slide3.xml" Id="Rc70e43bb061b417f" /><Relationship Type="http://schemas.openxmlformats.org/officeDocument/2006/relationships/slide" Target="/ppt/slides/slide4.xml" Id="Rd9a4ed4f9500425e" /><Relationship Type="http://schemas.openxmlformats.org/officeDocument/2006/relationships/slide" Target="/ppt/slides/slide5.xml" Id="R5d6eb43db2f94a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bd7b69d24d4e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8ac18af4545a2" /><Relationship Type="http://schemas.openxmlformats.org/officeDocument/2006/relationships/theme" Target="/ppt/slideMasters/theme/theme1.xml" Id="Re3e8c55b745d4b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28ac18af4545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4cd1409424f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5e9b70ea04d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a6c3051944f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5cf5b892d4e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3f73979fc46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993 134 120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EKT HOLDING AS</a:t>
            </a:r>
          </a:p>
        </p:txBody>
      </p:sp>
    </p:spTree>
  </p:cSld>
  <p:clrMapOvr>
    <a:masterClrMapping xmlns:a="http://schemas.openxmlformats.org/drawingml/2006/main"/>
  </p:clrMapOvr>
</p:sld>
</file>