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b0b3123784b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9326fdf3254bde"/>
  </p:sldMasterIdLst>
  <p:sldIdLst>
    <p:sldId xmlns:r="http://schemas.openxmlformats.org/officeDocument/2006/relationships" id="256" r:id="R01fc11e11e324cfa"/>
    <p:sldId xmlns:r="http://schemas.openxmlformats.org/officeDocument/2006/relationships" id="257" r:id="R6296d091c74641df"/>
    <p:sldId xmlns:r="http://schemas.openxmlformats.org/officeDocument/2006/relationships" id="258" r:id="R32ea13095ba64bca"/>
    <p:sldId xmlns:r="http://schemas.openxmlformats.org/officeDocument/2006/relationships" id="259" r:id="R4eb00edf7eb74ea7"/>
    <p:sldId xmlns:r="http://schemas.openxmlformats.org/officeDocument/2006/relationships" id="260" r:id="Rf3bc9219fc194791"/>
    <p:sldId xmlns:r="http://schemas.openxmlformats.org/officeDocument/2006/relationships" id="261" r:id="R609f70fc0984470d"/>
    <p:sldId xmlns:r="http://schemas.openxmlformats.org/officeDocument/2006/relationships" id="262" r:id="Rbd95979d024444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326fdf3254bde" /><Relationship Type="http://schemas.openxmlformats.org/officeDocument/2006/relationships/slide" Target="/ppt/slides/slide1.xml" Id="R01fc11e11e324cfa" /><Relationship Type="http://schemas.openxmlformats.org/officeDocument/2006/relationships/slide" Target="/ppt/slides/slide2.xml" Id="R6296d091c74641df" /><Relationship Type="http://schemas.openxmlformats.org/officeDocument/2006/relationships/slide" Target="/ppt/slides/slide3.xml" Id="R32ea13095ba64bca" /><Relationship Type="http://schemas.openxmlformats.org/officeDocument/2006/relationships/slide" Target="/ppt/slides/slide4.xml" Id="R4eb00edf7eb74ea7" /><Relationship Type="http://schemas.openxmlformats.org/officeDocument/2006/relationships/slide" Target="/ppt/slides/slide5.xml" Id="Rf3bc9219fc194791" /><Relationship Type="http://schemas.openxmlformats.org/officeDocument/2006/relationships/slide" Target="/ppt/slides/slide6.xml" Id="R609f70fc0984470d" /><Relationship Type="http://schemas.openxmlformats.org/officeDocument/2006/relationships/slide" Target="/ppt/slides/slide7.xml" Id="Rbd95979d024444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74e9a9f6e49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8fab84cb44955" /><Relationship Type="http://schemas.openxmlformats.org/officeDocument/2006/relationships/theme" Target="/ppt/slideMasters/theme/theme1.xml" Id="R2416f2be3e944f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b8fab84cb449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3fff202f947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fbbe8f7b7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a26b182ca4c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335306e5c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3c22f0337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6e28095dd4c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932be33e449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HD OIL TECHNOLOGY OILTECH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OIL TECHNOLOGY OILTECH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1 411 513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5 823 253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OIL TECHNOLOGY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993 115 657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