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fe462fe82640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30355f0cfb4dc8"/>
  </p:sldMasterIdLst>
  <p:sldIdLst>
    <p:sldId xmlns:r="http://schemas.openxmlformats.org/officeDocument/2006/relationships" id="256" r:id="R3cda04f1911e48f4"/>
    <p:sldId xmlns:r="http://schemas.openxmlformats.org/officeDocument/2006/relationships" id="257" r:id="R389ce71c33e444ae"/>
    <p:sldId xmlns:r="http://schemas.openxmlformats.org/officeDocument/2006/relationships" id="258" r:id="R17aea582728c48e1"/>
    <p:sldId xmlns:r="http://schemas.openxmlformats.org/officeDocument/2006/relationships" id="259" r:id="R61cb2284d37141d4"/>
    <p:sldId xmlns:r="http://schemas.openxmlformats.org/officeDocument/2006/relationships" id="260" r:id="R6d508033412e42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0355f0cfb4dc8" /><Relationship Type="http://schemas.openxmlformats.org/officeDocument/2006/relationships/slide" Target="/ppt/slides/slide1.xml" Id="R3cda04f1911e48f4" /><Relationship Type="http://schemas.openxmlformats.org/officeDocument/2006/relationships/slide" Target="/ppt/slides/slide2.xml" Id="R389ce71c33e444ae" /><Relationship Type="http://schemas.openxmlformats.org/officeDocument/2006/relationships/slide" Target="/ppt/slides/slide3.xml" Id="R17aea582728c48e1" /><Relationship Type="http://schemas.openxmlformats.org/officeDocument/2006/relationships/slide" Target="/ppt/slides/slide4.xml" Id="R61cb2284d37141d4" /><Relationship Type="http://schemas.openxmlformats.org/officeDocument/2006/relationships/slide" Target="/ppt/slides/slide5.xml" Id="R6d508033412e42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3f54b358a48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00d2f2b2a42c4" /><Relationship Type="http://schemas.openxmlformats.org/officeDocument/2006/relationships/theme" Target="/ppt/slideMasters/theme/theme1.xml" Id="Reca8e6e51bfb44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900d2f2b2a42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672c76b5b4f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624cd5c7146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8a5001a194b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c4c7108874b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e7e7f83b247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LIONS CLUB JEVNAKER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LIONS CLUB JEVNAKER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LIONS CLUB JEVNAKER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LIONS CLUB JEVNAKER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LIONS CLUB JEVNAKER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LIONS CLUB JEVNAKER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Frivilligsentralen, Storgata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993 113 166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LIONS CLUB JEVNAKER</a:t>
            </a:r>
          </a:p>
        </p:txBody>
      </p:sp>
    </p:spTree>
  </p:cSld>
  <p:clrMapOvr>
    <a:masterClrMapping xmlns:a="http://schemas.openxmlformats.org/drawingml/2006/main"/>
  </p:clrMapOvr>
</p:sld>
</file>