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794a2ac87cb4e0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32859d7aafe4f87"/>
  </p:sldMasterIdLst>
  <p:sldIdLst>
    <p:sldId xmlns:r="http://schemas.openxmlformats.org/officeDocument/2006/relationships" id="256" r:id="R67b09ff9ab464ff7"/>
    <p:sldId xmlns:r="http://schemas.openxmlformats.org/officeDocument/2006/relationships" id="257" r:id="R121463de6f2f4097"/>
    <p:sldId xmlns:r="http://schemas.openxmlformats.org/officeDocument/2006/relationships" id="258" r:id="R0c2be3e9fc3842be"/>
    <p:sldId xmlns:r="http://schemas.openxmlformats.org/officeDocument/2006/relationships" id="259" r:id="R8ccd5e77f104430c"/>
    <p:sldId xmlns:r="http://schemas.openxmlformats.org/officeDocument/2006/relationships" id="260" r:id="R3c5782e5aee040e3"/>
    <p:sldId xmlns:r="http://schemas.openxmlformats.org/officeDocument/2006/relationships" id="261" r:id="Rf06060740c034a6e"/>
    <p:sldId xmlns:r="http://schemas.openxmlformats.org/officeDocument/2006/relationships" id="262" r:id="R63c752a9ecb24a6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32859d7aafe4f87" /><Relationship Type="http://schemas.openxmlformats.org/officeDocument/2006/relationships/slide" Target="/ppt/slides/slide1.xml" Id="R67b09ff9ab464ff7" /><Relationship Type="http://schemas.openxmlformats.org/officeDocument/2006/relationships/slide" Target="/ppt/slides/slide2.xml" Id="R121463de6f2f4097" /><Relationship Type="http://schemas.openxmlformats.org/officeDocument/2006/relationships/slide" Target="/ppt/slides/slide3.xml" Id="R0c2be3e9fc3842be" /><Relationship Type="http://schemas.openxmlformats.org/officeDocument/2006/relationships/slide" Target="/ppt/slides/slide4.xml" Id="R8ccd5e77f104430c" /><Relationship Type="http://schemas.openxmlformats.org/officeDocument/2006/relationships/slide" Target="/ppt/slides/slide5.xml" Id="R3c5782e5aee040e3" /><Relationship Type="http://schemas.openxmlformats.org/officeDocument/2006/relationships/slide" Target="/ppt/slides/slide6.xml" Id="Rf06060740c034a6e" /><Relationship Type="http://schemas.openxmlformats.org/officeDocument/2006/relationships/slide" Target="/ppt/slides/slide7.xml" Id="R63c752a9ecb24a6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f78d58e172f478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d527477b6f4379" /><Relationship Type="http://schemas.openxmlformats.org/officeDocument/2006/relationships/theme" Target="/ppt/slideMasters/theme/theme1.xml" Id="R5310c2fddff44ea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8d527477b6f437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6e5235f872477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a58739c269427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6a3b017a9c4e7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952c926db6410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3130cef3d040c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b886893d664d0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9544f61c734b8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BANKVEIEN 11 &amp; 14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BANKVEIEN 11 &amp; 14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BANKVEIEN 11 &amp; 14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BANKVEIEN 11 &amp; 14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BANKVEIEN 11 &amp; 14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BANKVEIEN 11 &amp; 14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7 103 069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4 430 458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2 455 142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14 219 393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40 708 033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BANKVEIEN 11 &amp; 14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HATHON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BANKVEIEN 11 &amp; 14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Dronningens gate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0152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993 086 746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BANKVEIEN 11 &amp; 14 AS</a:t>
            </a:r>
          </a:p>
        </p:txBody>
      </p:sp>
    </p:spTree>
  </p:cSld>
  <p:clrMapOvr>
    <a:masterClrMapping xmlns:a="http://schemas.openxmlformats.org/drawingml/2006/main"/>
  </p:clrMapOvr>
</p:sld>
</file>