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05bd530ae04f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b1be133a34d5a"/>
  </p:sldMasterIdLst>
  <p:sldIdLst>
    <p:sldId xmlns:r="http://schemas.openxmlformats.org/officeDocument/2006/relationships" id="256" r:id="Rfeca49b1d30c4d95"/>
    <p:sldId xmlns:r="http://schemas.openxmlformats.org/officeDocument/2006/relationships" id="257" r:id="Rfd4d8f7c533e4073"/>
    <p:sldId xmlns:r="http://schemas.openxmlformats.org/officeDocument/2006/relationships" id="258" r:id="Rf43cfe2803934d43"/>
    <p:sldId xmlns:r="http://schemas.openxmlformats.org/officeDocument/2006/relationships" id="259" r:id="Ra22970e736954f2d"/>
    <p:sldId xmlns:r="http://schemas.openxmlformats.org/officeDocument/2006/relationships" id="260" r:id="Rb287ab7cdf4a4567"/>
    <p:sldId xmlns:r="http://schemas.openxmlformats.org/officeDocument/2006/relationships" id="261" r:id="R92cf8c615b4149fc"/>
    <p:sldId xmlns:r="http://schemas.openxmlformats.org/officeDocument/2006/relationships" id="262" r:id="Rbdadf3e3f5224a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b1be133a34d5a" /><Relationship Type="http://schemas.openxmlformats.org/officeDocument/2006/relationships/slide" Target="/ppt/slides/slide1.xml" Id="Rfeca49b1d30c4d95" /><Relationship Type="http://schemas.openxmlformats.org/officeDocument/2006/relationships/slide" Target="/ppt/slides/slide2.xml" Id="Rfd4d8f7c533e4073" /><Relationship Type="http://schemas.openxmlformats.org/officeDocument/2006/relationships/slide" Target="/ppt/slides/slide3.xml" Id="Rf43cfe2803934d43" /><Relationship Type="http://schemas.openxmlformats.org/officeDocument/2006/relationships/slide" Target="/ppt/slides/slide4.xml" Id="Ra22970e736954f2d" /><Relationship Type="http://schemas.openxmlformats.org/officeDocument/2006/relationships/slide" Target="/ppt/slides/slide5.xml" Id="Rb287ab7cdf4a4567" /><Relationship Type="http://schemas.openxmlformats.org/officeDocument/2006/relationships/slide" Target="/ppt/slides/slide6.xml" Id="R92cf8c615b4149fc" /><Relationship Type="http://schemas.openxmlformats.org/officeDocument/2006/relationships/slide" Target="/ppt/slides/slide7.xml" Id="Rbdadf3e3f5224a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758f3d5a5444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ac8853af44053" /><Relationship Type="http://schemas.openxmlformats.org/officeDocument/2006/relationships/theme" Target="/ppt/slideMasters/theme/theme1.xml" Id="R62c522ce22e54a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bac8853af440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24fa4103641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912db9b0a4b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816f762aa45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def3a59df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19749bdd74f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e751329f049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a37873c444c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 RØR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 RØR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923 535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896 577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675 550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2 154 397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ESPEN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VISTED RUNAR SVERRE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993 077 445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RØR HOLDING AS</a:t>
            </a:r>
          </a:p>
        </p:txBody>
      </p:sp>
    </p:spTree>
  </p:cSld>
  <p:clrMapOvr>
    <a:masterClrMapping xmlns:a="http://schemas.openxmlformats.org/drawingml/2006/main"/>
  </p:clrMapOvr>
</p:sld>
</file>