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64f4dae3c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0e9735c04044f8"/>
  </p:sldMasterIdLst>
  <p:sldIdLst>
    <p:sldId xmlns:r="http://schemas.openxmlformats.org/officeDocument/2006/relationships" id="256" r:id="Rbeea62f4c9e24bfc"/>
    <p:sldId xmlns:r="http://schemas.openxmlformats.org/officeDocument/2006/relationships" id="257" r:id="R5a8042a0caca4ae3"/>
    <p:sldId xmlns:r="http://schemas.openxmlformats.org/officeDocument/2006/relationships" id="258" r:id="R757d4df473d64e9c"/>
    <p:sldId xmlns:r="http://schemas.openxmlformats.org/officeDocument/2006/relationships" id="259" r:id="Rc8b67812a6264c96"/>
    <p:sldId xmlns:r="http://schemas.openxmlformats.org/officeDocument/2006/relationships" id="260" r:id="R7e844ca17502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e9735c04044f8" /><Relationship Type="http://schemas.openxmlformats.org/officeDocument/2006/relationships/slide" Target="/ppt/slides/slide1.xml" Id="Rbeea62f4c9e24bfc" /><Relationship Type="http://schemas.openxmlformats.org/officeDocument/2006/relationships/slide" Target="/ppt/slides/slide2.xml" Id="R5a8042a0caca4ae3" /><Relationship Type="http://schemas.openxmlformats.org/officeDocument/2006/relationships/slide" Target="/ppt/slides/slide3.xml" Id="R757d4df473d64e9c" /><Relationship Type="http://schemas.openxmlformats.org/officeDocument/2006/relationships/slide" Target="/ppt/slides/slide4.xml" Id="Rc8b67812a6264c96" /><Relationship Type="http://schemas.openxmlformats.org/officeDocument/2006/relationships/slide" Target="/ppt/slides/slide5.xml" Id="R7e844ca17502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886060b3142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a555aeb204c28" /><Relationship Type="http://schemas.openxmlformats.org/officeDocument/2006/relationships/theme" Target="/ppt/slideMasters/theme/theme1.xml" Id="R8d975b6a4d61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ca555aeb204c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21c4e1114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0cd7f64cf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524ab4b324c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c5b679e80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44da802e848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 FOR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FOR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 FOR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FOR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FOR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FOR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993 064 580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FOR BYGG AS</a:t>
            </a:r>
          </a:p>
        </p:txBody>
      </p:sp>
    </p:spTree>
  </p:cSld>
  <p:clrMapOvr>
    <a:masterClrMapping xmlns:a="http://schemas.openxmlformats.org/drawingml/2006/main"/>
  </p:clrMapOvr>
</p:sld>
</file>