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983eaa2ca04d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b3777534d49a7"/>
  </p:sldMasterIdLst>
  <p:sldIdLst>
    <p:sldId xmlns:r="http://schemas.openxmlformats.org/officeDocument/2006/relationships" id="256" r:id="R61403a7e936747f7"/>
    <p:sldId xmlns:r="http://schemas.openxmlformats.org/officeDocument/2006/relationships" id="257" r:id="R8a6c21ea3a9a4b00"/>
    <p:sldId xmlns:r="http://schemas.openxmlformats.org/officeDocument/2006/relationships" id="258" r:id="R579fe8b10c394718"/>
    <p:sldId xmlns:r="http://schemas.openxmlformats.org/officeDocument/2006/relationships" id="259" r:id="Rd6828af079a242e9"/>
    <p:sldId xmlns:r="http://schemas.openxmlformats.org/officeDocument/2006/relationships" id="260" r:id="Rb31d238d6aa34b40"/>
    <p:sldId xmlns:r="http://schemas.openxmlformats.org/officeDocument/2006/relationships" id="261" r:id="R8f50951661734d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b3777534d49a7" /><Relationship Type="http://schemas.openxmlformats.org/officeDocument/2006/relationships/slide" Target="/ppt/slides/slide1.xml" Id="R61403a7e936747f7" /><Relationship Type="http://schemas.openxmlformats.org/officeDocument/2006/relationships/slide" Target="/ppt/slides/slide2.xml" Id="R8a6c21ea3a9a4b00" /><Relationship Type="http://schemas.openxmlformats.org/officeDocument/2006/relationships/slide" Target="/ppt/slides/slide3.xml" Id="R579fe8b10c394718" /><Relationship Type="http://schemas.openxmlformats.org/officeDocument/2006/relationships/slide" Target="/ppt/slides/slide4.xml" Id="Rd6828af079a242e9" /><Relationship Type="http://schemas.openxmlformats.org/officeDocument/2006/relationships/slide" Target="/ppt/slides/slide5.xml" Id="Rb31d238d6aa34b40" /><Relationship Type="http://schemas.openxmlformats.org/officeDocument/2006/relationships/slide" Target="/ppt/slides/slide6.xml" Id="R8f50951661734d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0e5dbfbcc84d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3dee643a14e10" /><Relationship Type="http://schemas.openxmlformats.org/officeDocument/2006/relationships/theme" Target="/ppt/slideMasters/theme/theme1.xml" Id="R1152dc3d585849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53dee643a1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33784d7a543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9cb5edc1e46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92e64ebc5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ed1d94a52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a9a236ea8745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a85eb47ce843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STORUM STILLAS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STORUM STILLAS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9 290 289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2 177 456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993 055 700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STORUM STILLAS AS</a:t>
            </a:r>
          </a:p>
        </p:txBody>
      </p:sp>
    </p:spTree>
  </p:cSld>
  <p:clrMapOvr>
    <a:masterClrMapping xmlns:a="http://schemas.openxmlformats.org/drawingml/2006/main"/>
  </p:clrMapOvr>
</p:sld>
</file>