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b1367ab369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c2f709926b4815"/>
  </p:sldMasterIdLst>
  <p:sldIdLst>
    <p:sldId xmlns:r="http://schemas.openxmlformats.org/officeDocument/2006/relationships" id="256" r:id="R1679c1b302c4435f"/>
    <p:sldId xmlns:r="http://schemas.openxmlformats.org/officeDocument/2006/relationships" id="257" r:id="Rce98f66e573141d2"/>
    <p:sldId xmlns:r="http://schemas.openxmlformats.org/officeDocument/2006/relationships" id="258" r:id="R72acad82f75c436c"/>
    <p:sldId xmlns:r="http://schemas.openxmlformats.org/officeDocument/2006/relationships" id="259" r:id="Rda88040c10d54f9a"/>
    <p:sldId xmlns:r="http://schemas.openxmlformats.org/officeDocument/2006/relationships" id="260" r:id="R9734beecfc7d4d16"/>
    <p:sldId xmlns:r="http://schemas.openxmlformats.org/officeDocument/2006/relationships" id="261" r:id="R022b8f64daad44f2"/>
    <p:sldId xmlns:r="http://schemas.openxmlformats.org/officeDocument/2006/relationships" id="262" r:id="Rae924882a6ac42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2f709926b4815" /><Relationship Type="http://schemas.openxmlformats.org/officeDocument/2006/relationships/slide" Target="/ppt/slides/slide1.xml" Id="R1679c1b302c4435f" /><Relationship Type="http://schemas.openxmlformats.org/officeDocument/2006/relationships/slide" Target="/ppt/slides/slide2.xml" Id="Rce98f66e573141d2" /><Relationship Type="http://schemas.openxmlformats.org/officeDocument/2006/relationships/slide" Target="/ppt/slides/slide3.xml" Id="R72acad82f75c436c" /><Relationship Type="http://schemas.openxmlformats.org/officeDocument/2006/relationships/slide" Target="/ppt/slides/slide4.xml" Id="Rda88040c10d54f9a" /><Relationship Type="http://schemas.openxmlformats.org/officeDocument/2006/relationships/slide" Target="/ppt/slides/slide5.xml" Id="R9734beecfc7d4d16" /><Relationship Type="http://schemas.openxmlformats.org/officeDocument/2006/relationships/slide" Target="/ppt/slides/slide6.xml" Id="R022b8f64daad44f2" /><Relationship Type="http://schemas.openxmlformats.org/officeDocument/2006/relationships/slide" Target="/ppt/slides/slide7.xml" Id="Rae924882a6ac42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de1f4a84543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4b68062114e4f" /><Relationship Type="http://schemas.openxmlformats.org/officeDocument/2006/relationships/theme" Target="/ppt/slideMasters/theme/theme1.xml" Id="R82bc79d2496e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4b68062114e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a8a12757947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4208ef3ff4e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e7775169b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01f425e2c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11dbf7eb445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4a7537a3248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257666eb945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COGENT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COGENT NORWAY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3 617 189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667 407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541 696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1 317 864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11 766 016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COGENT EUROPE HOLDINGS SARL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TMF Norway AS, Hagaløkkveien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86 22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992 968 664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COGENT NORWAY AS</a:t>
            </a:r>
          </a:p>
        </p:txBody>
      </p:sp>
    </p:spTree>
  </p:cSld>
  <p:clrMapOvr>
    <a:masterClrMapping xmlns:a="http://schemas.openxmlformats.org/drawingml/2006/main"/>
  </p:clrMapOvr>
</p:sld>
</file>