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0b6fab77314e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73687ab10c4cbd"/>
  </p:sldMasterIdLst>
  <p:sldIdLst>
    <p:sldId xmlns:r="http://schemas.openxmlformats.org/officeDocument/2006/relationships" id="256" r:id="R09d7231ffac44a00"/>
    <p:sldId xmlns:r="http://schemas.openxmlformats.org/officeDocument/2006/relationships" id="257" r:id="R06e5fce0abf04b2c"/>
    <p:sldId xmlns:r="http://schemas.openxmlformats.org/officeDocument/2006/relationships" id="258" r:id="Rc4143b7ee4534b25"/>
    <p:sldId xmlns:r="http://schemas.openxmlformats.org/officeDocument/2006/relationships" id="259" r:id="R64972febc2f04f66"/>
    <p:sldId xmlns:r="http://schemas.openxmlformats.org/officeDocument/2006/relationships" id="260" r:id="Rf4dd23e6eb544b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3687ab10c4cbd" /><Relationship Type="http://schemas.openxmlformats.org/officeDocument/2006/relationships/slide" Target="/ppt/slides/slide1.xml" Id="R09d7231ffac44a00" /><Relationship Type="http://schemas.openxmlformats.org/officeDocument/2006/relationships/slide" Target="/ppt/slides/slide2.xml" Id="R06e5fce0abf04b2c" /><Relationship Type="http://schemas.openxmlformats.org/officeDocument/2006/relationships/slide" Target="/ppt/slides/slide3.xml" Id="Rc4143b7ee4534b25" /><Relationship Type="http://schemas.openxmlformats.org/officeDocument/2006/relationships/slide" Target="/ppt/slides/slide4.xml" Id="R64972febc2f04f66" /><Relationship Type="http://schemas.openxmlformats.org/officeDocument/2006/relationships/slide" Target="/ppt/slides/slide5.xml" Id="Rf4dd23e6eb544b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02c2adbdbb44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d37ac667345f7" /><Relationship Type="http://schemas.openxmlformats.org/officeDocument/2006/relationships/theme" Target="/ppt/slideMasters/theme/theme1.xml" Id="R182ec2f7699243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2d37ac667345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082ce0a844b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63abcc8ae46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08e1bd70048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0ae1d90e341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9b876c80c42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GOC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992 952 067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GOC HOLDING AS</a:t>
            </a:r>
          </a:p>
        </p:txBody>
      </p:sp>
    </p:spTree>
  </p:cSld>
  <p:clrMapOvr>
    <a:masterClrMapping xmlns:a="http://schemas.openxmlformats.org/drawingml/2006/main"/>
  </p:clrMapOvr>
</p:sld>
</file>