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007215069849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fa76ada73444c5"/>
  </p:sldMasterIdLst>
  <p:sldIdLst>
    <p:sldId xmlns:r="http://schemas.openxmlformats.org/officeDocument/2006/relationships" id="256" r:id="R9ed8433b5c7840d9"/>
    <p:sldId xmlns:r="http://schemas.openxmlformats.org/officeDocument/2006/relationships" id="257" r:id="R58894dba04e149ce"/>
    <p:sldId xmlns:r="http://schemas.openxmlformats.org/officeDocument/2006/relationships" id="258" r:id="Rc5932085d21741ab"/>
    <p:sldId xmlns:r="http://schemas.openxmlformats.org/officeDocument/2006/relationships" id="259" r:id="R5c3b26319b914bf2"/>
    <p:sldId xmlns:r="http://schemas.openxmlformats.org/officeDocument/2006/relationships" id="260" r:id="R00430b097eff4b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a76ada73444c5" /><Relationship Type="http://schemas.openxmlformats.org/officeDocument/2006/relationships/slide" Target="/ppt/slides/slide1.xml" Id="R9ed8433b5c7840d9" /><Relationship Type="http://schemas.openxmlformats.org/officeDocument/2006/relationships/slide" Target="/ppt/slides/slide2.xml" Id="R58894dba04e149ce" /><Relationship Type="http://schemas.openxmlformats.org/officeDocument/2006/relationships/slide" Target="/ppt/slides/slide3.xml" Id="Rc5932085d21741ab" /><Relationship Type="http://schemas.openxmlformats.org/officeDocument/2006/relationships/slide" Target="/ppt/slides/slide4.xml" Id="R5c3b26319b914bf2" /><Relationship Type="http://schemas.openxmlformats.org/officeDocument/2006/relationships/slide" Target="/ppt/slides/slide5.xml" Id="R00430b097eff4b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8a7f0c5a246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767fbcdc94b16" /><Relationship Type="http://schemas.openxmlformats.org/officeDocument/2006/relationships/theme" Target="/ppt/slideMasters/theme/theme1.xml" Id="Rc7b49a2e664c49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767fbcdc94b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12d12c11840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33ad2a4a9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a29959efd41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836083cae43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1630451854a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SAMMEN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SAMMEN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992 890 622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EIENDOM AS</a:t>
            </a:r>
          </a:p>
        </p:txBody>
      </p:sp>
    </p:spTree>
  </p:cSld>
  <p:clrMapOvr>
    <a:masterClrMapping xmlns:a="http://schemas.openxmlformats.org/drawingml/2006/main"/>
  </p:clrMapOvr>
</p:sld>
</file>