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5f8ab1ba5b40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2fda7944bc4b40"/>
  </p:sldMasterIdLst>
  <p:sldIdLst>
    <p:sldId xmlns:r="http://schemas.openxmlformats.org/officeDocument/2006/relationships" id="256" r:id="Rcea52f38c831428e"/>
    <p:sldId xmlns:r="http://schemas.openxmlformats.org/officeDocument/2006/relationships" id="257" r:id="Rea037c676ec14b8c"/>
    <p:sldId xmlns:r="http://schemas.openxmlformats.org/officeDocument/2006/relationships" id="258" r:id="R9a0160d7400a4d1e"/>
    <p:sldId xmlns:r="http://schemas.openxmlformats.org/officeDocument/2006/relationships" id="259" r:id="R5c64d03058784368"/>
    <p:sldId xmlns:r="http://schemas.openxmlformats.org/officeDocument/2006/relationships" id="260" r:id="Rac518b75a12348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2fda7944bc4b40" /><Relationship Type="http://schemas.openxmlformats.org/officeDocument/2006/relationships/slide" Target="/ppt/slides/slide1.xml" Id="Rcea52f38c831428e" /><Relationship Type="http://schemas.openxmlformats.org/officeDocument/2006/relationships/slide" Target="/ppt/slides/slide2.xml" Id="Rea037c676ec14b8c" /><Relationship Type="http://schemas.openxmlformats.org/officeDocument/2006/relationships/slide" Target="/ppt/slides/slide3.xml" Id="R9a0160d7400a4d1e" /><Relationship Type="http://schemas.openxmlformats.org/officeDocument/2006/relationships/slide" Target="/ppt/slides/slide4.xml" Id="R5c64d03058784368" /><Relationship Type="http://schemas.openxmlformats.org/officeDocument/2006/relationships/slide" Target="/ppt/slides/slide5.xml" Id="Rac518b75a12348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64a78e7b1147f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7050768df14786" /><Relationship Type="http://schemas.openxmlformats.org/officeDocument/2006/relationships/theme" Target="/ppt/slideMasters/theme/theme1.xml" Id="R7613a370ce614f9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7050768df147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585ca247e247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258787febe4e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eedbbfdc1144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fc0ce4b0448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4a269133ec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HR BYGGSERVICE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HR BYGGSERVICE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992 869 747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HR BYGGSERVICE AS</a:t>
            </a:r>
          </a:p>
        </p:txBody>
      </p:sp>
    </p:spTree>
  </p:cSld>
  <p:clrMapOvr>
    <a:masterClrMapping xmlns:a="http://schemas.openxmlformats.org/drawingml/2006/main"/>
  </p:clrMapOvr>
</p:sld>
</file>