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657c10ac7a4f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3323ac0e9340db"/>
  </p:sldMasterIdLst>
  <p:sldIdLst>
    <p:sldId xmlns:r="http://schemas.openxmlformats.org/officeDocument/2006/relationships" id="256" r:id="Re1700ca97dc84642"/>
    <p:sldId xmlns:r="http://schemas.openxmlformats.org/officeDocument/2006/relationships" id="257" r:id="R450da13f91474de5"/>
    <p:sldId xmlns:r="http://schemas.openxmlformats.org/officeDocument/2006/relationships" id="258" r:id="R0017281ca0604333"/>
    <p:sldId xmlns:r="http://schemas.openxmlformats.org/officeDocument/2006/relationships" id="259" r:id="Rb7d8153742af4e8c"/>
    <p:sldId xmlns:r="http://schemas.openxmlformats.org/officeDocument/2006/relationships" id="260" r:id="Rcbb0d39bcc7a4199"/>
    <p:sldId xmlns:r="http://schemas.openxmlformats.org/officeDocument/2006/relationships" id="261" r:id="R88214375548747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3323ac0e9340db" /><Relationship Type="http://schemas.openxmlformats.org/officeDocument/2006/relationships/slide" Target="/ppt/slides/slide1.xml" Id="Re1700ca97dc84642" /><Relationship Type="http://schemas.openxmlformats.org/officeDocument/2006/relationships/slide" Target="/ppt/slides/slide2.xml" Id="R450da13f91474de5" /><Relationship Type="http://schemas.openxmlformats.org/officeDocument/2006/relationships/slide" Target="/ppt/slides/slide3.xml" Id="R0017281ca0604333" /><Relationship Type="http://schemas.openxmlformats.org/officeDocument/2006/relationships/slide" Target="/ppt/slides/slide4.xml" Id="Rb7d8153742af4e8c" /><Relationship Type="http://schemas.openxmlformats.org/officeDocument/2006/relationships/slide" Target="/ppt/slides/slide5.xml" Id="Rcbb0d39bcc7a4199" /><Relationship Type="http://schemas.openxmlformats.org/officeDocument/2006/relationships/slide" Target="/ppt/slides/slide6.xml" Id="R88214375548747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f9170730754c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c315ff95374851" /><Relationship Type="http://schemas.openxmlformats.org/officeDocument/2006/relationships/theme" Target="/ppt/slideMasters/theme/theme1.xml" Id="R837699622e804e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c315ff953748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3b850ddee46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d6853718146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345da6abf47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c8bc067f349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7d6b359424e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493ae181d47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ERINDA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ERINDA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ERINDA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ERINDA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ERINDA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ERINDA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−531 148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−562 776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277 626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2 435 124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ERINDA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992 865 571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ERINDA AS</a:t>
            </a:r>
          </a:p>
        </p:txBody>
      </p:sp>
    </p:spTree>
  </p:cSld>
  <p:clrMapOvr>
    <a:masterClrMapping xmlns:a="http://schemas.openxmlformats.org/drawingml/2006/main"/>
  </p:clrMapOvr>
</p:sld>
</file>