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8256172c143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ded3991764410a"/>
  </p:sldMasterIdLst>
  <p:sldIdLst>
    <p:sldId xmlns:r="http://schemas.openxmlformats.org/officeDocument/2006/relationships" id="256" r:id="Rdbdbf1a8fbdc41d7"/>
    <p:sldId xmlns:r="http://schemas.openxmlformats.org/officeDocument/2006/relationships" id="257" r:id="R36b386a181fb4efd"/>
    <p:sldId xmlns:r="http://schemas.openxmlformats.org/officeDocument/2006/relationships" id="258" r:id="R7e80e3f09479456b"/>
    <p:sldId xmlns:r="http://schemas.openxmlformats.org/officeDocument/2006/relationships" id="259" r:id="Re3ff3c8e7e4e46b9"/>
    <p:sldId xmlns:r="http://schemas.openxmlformats.org/officeDocument/2006/relationships" id="260" r:id="R94c85ffba4d5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ed3991764410a" /><Relationship Type="http://schemas.openxmlformats.org/officeDocument/2006/relationships/slide" Target="/ppt/slides/slide1.xml" Id="Rdbdbf1a8fbdc41d7" /><Relationship Type="http://schemas.openxmlformats.org/officeDocument/2006/relationships/slide" Target="/ppt/slides/slide2.xml" Id="R36b386a181fb4efd" /><Relationship Type="http://schemas.openxmlformats.org/officeDocument/2006/relationships/slide" Target="/ppt/slides/slide3.xml" Id="R7e80e3f09479456b" /><Relationship Type="http://schemas.openxmlformats.org/officeDocument/2006/relationships/slide" Target="/ppt/slides/slide4.xml" Id="Re3ff3c8e7e4e46b9" /><Relationship Type="http://schemas.openxmlformats.org/officeDocument/2006/relationships/slide" Target="/ppt/slides/slide5.xml" Id="R94c85ffba4d5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0bb9c962440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274a619844252" /><Relationship Type="http://schemas.openxmlformats.org/officeDocument/2006/relationships/theme" Target="/ppt/slideMasters/theme/theme1.xml" Id="R52e9c8ede5f941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274a6198442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3661d22774d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c113d2bc549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59611039646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7df3823fd48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ea35bfa674f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VASSDALEN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VASSDALEN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992 855 428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VASSDALEN AS</a:t>
            </a:r>
          </a:p>
        </p:txBody>
      </p:sp>
    </p:spTree>
  </p:cSld>
  <p:clrMapOvr>
    <a:masterClrMapping xmlns:a="http://schemas.openxmlformats.org/drawingml/2006/main"/>
  </p:clrMapOvr>
</p:sld>
</file>