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e0b37a4e1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1396cfba94be8"/>
  </p:sldMasterIdLst>
  <p:sldIdLst>
    <p:sldId xmlns:r="http://schemas.openxmlformats.org/officeDocument/2006/relationships" id="256" r:id="Rc95501bd454e4e41"/>
    <p:sldId xmlns:r="http://schemas.openxmlformats.org/officeDocument/2006/relationships" id="257" r:id="R2734254e528c4cac"/>
    <p:sldId xmlns:r="http://schemas.openxmlformats.org/officeDocument/2006/relationships" id="258" r:id="R9a4718dd0a7344cd"/>
    <p:sldId xmlns:r="http://schemas.openxmlformats.org/officeDocument/2006/relationships" id="259" r:id="R4622e8a151e04f69"/>
    <p:sldId xmlns:r="http://schemas.openxmlformats.org/officeDocument/2006/relationships" id="260" r:id="R45c35bae12244cdf"/>
    <p:sldId xmlns:r="http://schemas.openxmlformats.org/officeDocument/2006/relationships" id="261" r:id="R9d2233930f25493e"/>
    <p:sldId xmlns:r="http://schemas.openxmlformats.org/officeDocument/2006/relationships" id="262" r:id="R4fb3761ef988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1396cfba94be8" /><Relationship Type="http://schemas.openxmlformats.org/officeDocument/2006/relationships/slide" Target="/ppt/slides/slide1.xml" Id="Rc95501bd454e4e41" /><Relationship Type="http://schemas.openxmlformats.org/officeDocument/2006/relationships/slide" Target="/ppt/slides/slide2.xml" Id="R2734254e528c4cac" /><Relationship Type="http://schemas.openxmlformats.org/officeDocument/2006/relationships/slide" Target="/ppt/slides/slide3.xml" Id="R9a4718dd0a7344cd" /><Relationship Type="http://schemas.openxmlformats.org/officeDocument/2006/relationships/slide" Target="/ppt/slides/slide4.xml" Id="R4622e8a151e04f69" /><Relationship Type="http://schemas.openxmlformats.org/officeDocument/2006/relationships/slide" Target="/ppt/slides/slide5.xml" Id="R45c35bae12244cdf" /><Relationship Type="http://schemas.openxmlformats.org/officeDocument/2006/relationships/slide" Target="/ppt/slides/slide6.xml" Id="R9d2233930f25493e" /><Relationship Type="http://schemas.openxmlformats.org/officeDocument/2006/relationships/slide" Target="/ppt/slides/slide7.xml" Id="R4fb3761ef988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0b4335ed6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9abdbd3da423b" /><Relationship Type="http://schemas.openxmlformats.org/officeDocument/2006/relationships/theme" Target="/ppt/slideMasters/theme/theme1.xml" Id="R34dcdaf53a574e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9abdbd3da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48d14b46e40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520b54505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716062f85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d9b11e90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cf4eaf632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1993f1e6e42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5b33e797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