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616227ff954d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1710981bdf4202"/>
  </p:sldMasterIdLst>
  <p:sldIdLst>
    <p:sldId xmlns:r="http://schemas.openxmlformats.org/officeDocument/2006/relationships" id="256" r:id="R90a1015028024769"/>
    <p:sldId xmlns:r="http://schemas.openxmlformats.org/officeDocument/2006/relationships" id="257" r:id="R449de8b6e54b42b8"/>
    <p:sldId xmlns:r="http://schemas.openxmlformats.org/officeDocument/2006/relationships" id="258" r:id="R06dab034cb434404"/>
    <p:sldId xmlns:r="http://schemas.openxmlformats.org/officeDocument/2006/relationships" id="259" r:id="Rbd8239aa9a53435a"/>
    <p:sldId xmlns:r="http://schemas.openxmlformats.org/officeDocument/2006/relationships" id="260" r:id="R57e4399eb49c4e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710981bdf4202" /><Relationship Type="http://schemas.openxmlformats.org/officeDocument/2006/relationships/slide" Target="/ppt/slides/slide1.xml" Id="R90a1015028024769" /><Relationship Type="http://schemas.openxmlformats.org/officeDocument/2006/relationships/slide" Target="/ppt/slides/slide2.xml" Id="R449de8b6e54b42b8" /><Relationship Type="http://schemas.openxmlformats.org/officeDocument/2006/relationships/slide" Target="/ppt/slides/slide3.xml" Id="R06dab034cb434404" /><Relationship Type="http://schemas.openxmlformats.org/officeDocument/2006/relationships/slide" Target="/ppt/slides/slide4.xml" Id="Rbd8239aa9a53435a" /><Relationship Type="http://schemas.openxmlformats.org/officeDocument/2006/relationships/slide" Target="/ppt/slides/slide5.xml" Id="R57e4399eb49c4e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8b999e151541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275825474258" /><Relationship Type="http://schemas.openxmlformats.org/officeDocument/2006/relationships/theme" Target="/ppt/slideMasters/theme/theme1.xml" Id="Rbd2aaaf2e39541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972758254742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ebdc1bc024d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6436528d2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d1d0138e9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390e74ad043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9d27104924f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E.S. VENTILASJON OG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E.S. VENTILASJON OG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992 831 367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E.S. VENTILASJON OG BYGGSERVICE AS</a:t>
            </a:r>
          </a:p>
        </p:txBody>
      </p:sp>
    </p:spTree>
  </p:cSld>
  <p:clrMapOvr>
    <a:masterClrMapping xmlns:a="http://schemas.openxmlformats.org/drawingml/2006/main"/>
  </p:clrMapOvr>
</p:sld>
</file>