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3e1a76a2745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920e1c39724052"/>
  </p:sldMasterIdLst>
  <p:sldIdLst>
    <p:sldId xmlns:r="http://schemas.openxmlformats.org/officeDocument/2006/relationships" id="256" r:id="R221cb57bb96540a7"/>
    <p:sldId xmlns:r="http://schemas.openxmlformats.org/officeDocument/2006/relationships" id="257" r:id="Re40ad6aa78b24649"/>
    <p:sldId xmlns:r="http://schemas.openxmlformats.org/officeDocument/2006/relationships" id="258" r:id="R02ebc2ab653a4a00"/>
    <p:sldId xmlns:r="http://schemas.openxmlformats.org/officeDocument/2006/relationships" id="259" r:id="Rd68f983bf0b84118"/>
    <p:sldId xmlns:r="http://schemas.openxmlformats.org/officeDocument/2006/relationships" id="260" r:id="R73222b625eca4fd9"/>
    <p:sldId xmlns:r="http://schemas.openxmlformats.org/officeDocument/2006/relationships" id="261" r:id="Red32de84ab2e4f8f"/>
    <p:sldId xmlns:r="http://schemas.openxmlformats.org/officeDocument/2006/relationships" id="262" r:id="R1b510c350fd84a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20e1c39724052" /><Relationship Type="http://schemas.openxmlformats.org/officeDocument/2006/relationships/slide" Target="/ppt/slides/slide1.xml" Id="R221cb57bb96540a7" /><Relationship Type="http://schemas.openxmlformats.org/officeDocument/2006/relationships/slide" Target="/ppt/slides/slide2.xml" Id="Re40ad6aa78b24649" /><Relationship Type="http://schemas.openxmlformats.org/officeDocument/2006/relationships/slide" Target="/ppt/slides/slide3.xml" Id="R02ebc2ab653a4a00" /><Relationship Type="http://schemas.openxmlformats.org/officeDocument/2006/relationships/slide" Target="/ppt/slides/slide4.xml" Id="Rd68f983bf0b84118" /><Relationship Type="http://schemas.openxmlformats.org/officeDocument/2006/relationships/slide" Target="/ppt/slides/slide5.xml" Id="R73222b625eca4fd9" /><Relationship Type="http://schemas.openxmlformats.org/officeDocument/2006/relationships/slide" Target="/ppt/slides/slide6.xml" Id="Red32de84ab2e4f8f" /><Relationship Type="http://schemas.openxmlformats.org/officeDocument/2006/relationships/slide" Target="/ppt/slides/slide7.xml" Id="R1b510c350fd84a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6b8cbed1644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d4b004f54766" /><Relationship Type="http://schemas.openxmlformats.org/officeDocument/2006/relationships/theme" Target="/ppt/slideMasters/theme/theme1.xml" Id="Rfefa9c57cdf7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3d4b004f5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b6bbb6106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dcc4dbac4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1d43085c42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673871e8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a4970bae0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e78e20c28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d2bb5ebb2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