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7b45b7433a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ed111ea01f46ce"/>
  </p:sldMasterIdLst>
  <p:sldIdLst>
    <p:sldId xmlns:r="http://schemas.openxmlformats.org/officeDocument/2006/relationships" id="256" r:id="R517d627b298f4960"/>
    <p:sldId xmlns:r="http://schemas.openxmlformats.org/officeDocument/2006/relationships" id="257" r:id="R85f0c889a7954029"/>
    <p:sldId xmlns:r="http://schemas.openxmlformats.org/officeDocument/2006/relationships" id="258" r:id="Rbf760560f15f4d5c"/>
    <p:sldId xmlns:r="http://schemas.openxmlformats.org/officeDocument/2006/relationships" id="259" r:id="R06a0e648280a4ad8"/>
    <p:sldId xmlns:r="http://schemas.openxmlformats.org/officeDocument/2006/relationships" id="260" r:id="Rce8d189ed2224542"/>
    <p:sldId xmlns:r="http://schemas.openxmlformats.org/officeDocument/2006/relationships" id="261" r:id="R11258515fdd6414c"/>
    <p:sldId xmlns:r="http://schemas.openxmlformats.org/officeDocument/2006/relationships" id="262" r:id="R7f54d9d865e042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d111ea01f46ce" /><Relationship Type="http://schemas.openxmlformats.org/officeDocument/2006/relationships/slide" Target="/ppt/slides/slide1.xml" Id="R517d627b298f4960" /><Relationship Type="http://schemas.openxmlformats.org/officeDocument/2006/relationships/slide" Target="/ppt/slides/slide2.xml" Id="R85f0c889a7954029" /><Relationship Type="http://schemas.openxmlformats.org/officeDocument/2006/relationships/slide" Target="/ppt/slides/slide3.xml" Id="Rbf760560f15f4d5c" /><Relationship Type="http://schemas.openxmlformats.org/officeDocument/2006/relationships/slide" Target="/ppt/slides/slide4.xml" Id="R06a0e648280a4ad8" /><Relationship Type="http://schemas.openxmlformats.org/officeDocument/2006/relationships/slide" Target="/ppt/slides/slide5.xml" Id="Rce8d189ed2224542" /><Relationship Type="http://schemas.openxmlformats.org/officeDocument/2006/relationships/slide" Target="/ppt/slides/slide6.xml" Id="R11258515fdd6414c" /><Relationship Type="http://schemas.openxmlformats.org/officeDocument/2006/relationships/slide" Target="/ppt/slides/slide7.xml" Id="R7f54d9d865e042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a17485f23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a0da68bdf4574" /><Relationship Type="http://schemas.openxmlformats.org/officeDocument/2006/relationships/theme" Target="/ppt/slideMasters/theme/theme1.xml" Id="R6c696fa00b6b41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a0da68bdf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58d794aa3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1d112af1743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b6c70e4a24e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aa5b2f089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4d282d691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7eb96532d4b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b865dc3d4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HENNINGS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HENNINGS EIENDOM AS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−1 007 375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3 104 719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HÅKEDAL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Frolandsveien 985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992 829 370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