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7cd9973b2e34fa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6a194f8042f4d85"/>
  </p:sldMasterIdLst>
  <p:sldIdLst>
    <p:sldId xmlns:r="http://schemas.openxmlformats.org/officeDocument/2006/relationships" id="256" r:id="Ra26cbb4999324ee9"/>
    <p:sldId xmlns:r="http://schemas.openxmlformats.org/officeDocument/2006/relationships" id="257" r:id="Rb923e839527f4382"/>
    <p:sldId xmlns:r="http://schemas.openxmlformats.org/officeDocument/2006/relationships" id="258" r:id="Rc31fa53f58f34ae6"/>
    <p:sldId xmlns:r="http://schemas.openxmlformats.org/officeDocument/2006/relationships" id="259" r:id="R090567bb0fcb47c6"/>
    <p:sldId xmlns:r="http://schemas.openxmlformats.org/officeDocument/2006/relationships" id="260" r:id="R801f880e8ae24d04"/>
    <p:sldId xmlns:r="http://schemas.openxmlformats.org/officeDocument/2006/relationships" id="261" r:id="Rd28620a8e842480d"/>
    <p:sldId xmlns:r="http://schemas.openxmlformats.org/officeDocument/2006/relationships" id="262" r:id="R4a77042e4e4045e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a194f8042f4d85" /><Relationship Type="http://schemas.openxmlformats.org/officeDocument/2006/relationships/slide" Target="/ppt/slides/slide1.xml" Id="Ra26cbb4999324ee9" /><Relationship Type="http://schemas.openxmlformats.org/officeDocument/2006/relationships/slide" Target="/ppt/slides/slide2.xml" Id="Rb923e839527f4382" /><Relationship Type="http://schemas.openxmlformats.org/officeDocument/2006/relationships/slide" Target="/ppt/slides/slide3.xml" Id="Rc31fa53f58f34ae6" /><Relationship Type="http://schemas.openxmlformats.org/officeDocument/2006/relationships/slide" Target="/ppt/slides/slide4.xml" Id="R090567bb0fcb47c6" /><Relationship Type="http://schemas.openxmlformats.org/officeDocument/2006/relationships/slide" Target="/ppt/slides/slide5.xml" Id="R801f880e8ae24d04" /><Relationship Type="http://schemas.openxmlformats.org/officeDocument/2006/relationships/slide" Target="/ppt/slides/slide6.xml" Id="Rd28620a8e842480d" /><Relationship Type="http://schemas.openxmlformats.org/officeDocument/2006/relationships/slide" Target="/ppt/slides/slide7.xml" Id="R4a77042e4e4045e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a196d20b703437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dff2cbecbd46dd" /><Relationship Type="http://schemas.openxmlformats.org/officeDocument/2006/relationships/theme" Target="/ppt/slideMasters/theme/theme1.xml" Id="R42a31d9b17cd463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bdff2cbecbd46d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7ae3fc1617452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2cc962b34848c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e35e4dc0ea42f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d008ba9a244e7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af5f964bb54a1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89cab0764f48b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bad3774ee641c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IRDUS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IRDUS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IRDUS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IRDUS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IRDUS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IRDUS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−116 874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571 190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3 776 138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4 022 699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IRDUS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NÆSS BIRGER BELDEN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IRDUS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Kristian Augusts gate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0164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992 828 005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IRDUS AS</a:t>
            </a:r>
          </a:p>
        </p:txBody>
      </p:sp>
    </p:spTree>
  </p:cSld>
  <p:clrMapOvr>
    <a:masterClrMapping xmlns:a="http://schemas.openxmlformats.org/drawingml/2006/main"/>
  </p:clrMapOvr>
</p:sld>
</file>