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3b63cc6359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3ca77a0f74390"/>
  </p:sldMasterIdLst>
  <p:sldIdLst>
    <p:sldId xmlns:r="http://schemas.openxmlformats.org/officeDocument/2006/relationships" id="256" r:id="Rb1c89315f7dd4d1b"/>
    <p:sldId xmlns:r="http://schemas.openxmlformats.org/officeDocument/2006/relationships" id="257" r:id="Rbd77678bc9cf4fb3"/>
    <p:sldId xmlns:r="http://schemas.openxmlformats.org/officeDocument/2006/relationships" id="258" r:id="Re2d42d90754f44a2"/>
    <p:sldId xmlns:r="http://schemas.openxmlformats.org/officeDocument/2006/relationships" id="259" r:id="R804203385dbe4a5d"/>
    <p:sldId xmlns:r="http://schemas.openxmlformats.org/officeDocument/2006/relationships" id="260" r:id="R6f3ed75f2bdd41fa"/>
    <p:sldId xmlns:r="http://schemas.openxmlformats.org/officeDocument/2006/relationships" id="261" r:id="Re6e4ffc741d4424c"/>
    <p:sldId xmlns:r="http://schemas.openxmlformats.org/officeDocument/2006/relationships" id="262" r:id="R01c2020d7c1549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3ca77a0f74390" /><Relationship Type="http://schemas.openxmlformats.org/officeDocument/2006/relationships/slide" Target="/ppt/slides/slide1.xml" Id="Rb1c89315f7dd4d1b" /><Relationship Type="http://schemas.openxmlformats.org/officeDocument/2006/relationships/slide" Target="/ppt/slides/slide2.xml" Id="Rbd77678bc9cf4fb3" /><Relationship Type="http://schemas.openxmlformats.org/officeDocument/2006/relationships/slide" Target="/ppt/slides/slide3.xml" Id="Re2d42d90754f44a2" /><Relationship Type="http://schemas.openxmlformats.org/officeDocument/2006/relationships/slide" Target="/ppt/slides/slide4.xml" Id="R804203385dbe4a5d" /><Relationship Type="http://schemas.openxmlformats.org/officeDocument/2006/relationships/slide" Target="/ppt/slides/slide5.xml" Id="R6f3ed75f2bdd41fa" /><Relationship Type="http://schemas.openxmlformats.org/officeDocument/2006/relationships/slide" Target="/ppt/slides/slide6.xml" Id="Re6e4ffc741d4424c" /><Relationship Type="http://schemas.openxmlformats.org/officeDocument/2006/relationships/slide" Target="/ppt/slides/slide7.xml" Id="R01c2020d7c1549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7a63e252e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ad9e5d2af4455" /><Relationship Type="http://schemas.openxmlformats.org/officeDocument/2006/relationships/theme" Target="/ppt/slideMasters/theme/theme1.xml" Id="Rf8289ca1227f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ad9e5d2af44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9c13fe1ff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420bb8d44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6c26bc36a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07373ea55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dbb69349541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770e3bd7a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fffffa060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TROLLTIND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TROLLTIND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TILIS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RISK MANAGEMENT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992 809 507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