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d80ea415f146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332dd91f744456"/>
  </p:sldMasterIdLst>
  <p:sldIdLst>
    <p:sldId xmlns:r="http://schemas.openxmlformats.org/officeDocument/2006/relationships" id="256" r:id="R1a62a18d1f72448c"/>
    <p:sldId xmlns:r="http://schemas.openxmlformats.org/officeDocument/2006/relationships" id="257" r:id="R90bd8fd77e23451f"/>
    <p:sldId xmlns:r="http://schemas.openxmlformats.org/officeDocument/2006/relationships" id="258" r:id="Rababfa8114b5419e"/>
    <p:sldId xmlns:r="http://schemas.openxmlformats.org/officeDocument/2006/relationships" id="259" r:id="Rc232d24ad56d4643"/>
    <p:sldId xmlns:r="http://schemas.openxmlformats.org/officeDocument/2006/relationships" id="260" r:id="Ra4276c43be7040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32dd91f744456" /><Relationship Type="http://schemas.openxmlformats.org/officeDocument/2006/relationships/slide" Target="/ppt/slides/slide1.xml" Id="R1a62a18d1f72448c" /><Relationship Type="http://schemas.openxmlformats.org/officeDocument/2006/relationships/slide" Target="/ppt/slides/slide2.xml" Id="R90bd8fd77e23451f" /><Relationship Type="http://schemas.openxmlformats.org/officeDocument/2006/relationships/slide" Target="/ppt/slides/slide3.xml" Id="Rababfa8114b5419e" /><Relationship Type="http://schemas.openxmlformats.org/officeDocument/2006/relationships/slide" Target="/ppt/slides/slide4.xml" Id="Rc232d24ad56d4643" /><Relationship Type="http://schemas.openxmlformats.org/officeDocument/2006/relationships/slide" Target="/ppt/slides/slide5.xml" Id="Ra4276c43be7040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9cb51755f43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31234414b4b13" /><Relationship Type="http://schemas.openxmlformats.org/officeDocument/2006/relationships/theme" Target="/ppt/slideMasters/theme/theme1.xml" Id="R15086356f19644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31234414b4b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b783012a742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98c8fa9554c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34ea2ac02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08ddf4bde4d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b4050edf448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 OLJE &amp; DEKK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 OLJE &amp; DEKK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 OLJE &amp; DEKK AS</a:t>
            </a:r>
          </a:p>
        </p:txBody>
      </p:sp>
    </p:spTree>
  </p:cSld>
  <p:clrMapOvr>
    <a:masterClrMapping xmlns:a="http://schemas.openxmlformats.org/drawingml/2006/main"/>
  </p:clrMapOvr>
</p:sld>
</file>