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213afd867f4b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100fd08b5443be"/>
  </p:sldMasterIdLst>
  <p:sldIdLst>
    <p:sldId xmlns:r="http://schemas.openxmlformats.org/officeDocument/2006/relationships" id="256" r:id="Rf3f52c8ff3834b5c"/>
    <p:sldId xmlns:r="http://schemas.openxmlformats.org/officeDocument/2006/relationships" id="257" r:id="R37eddc58ac0f4949"/>
    <p:sldId xmlns:r="http://schemas.openxmlformats.org/officeDocument/2006/relationships" id="258" r:id="R7e2ecb3ec3a24410"/>
    <p:sldId xmlns:r="http://schemas.openxmlformats.org/officeDocument/2006/relationships" id="259" r:id="R2be0047a1c494bae"/>
    <p:sldId xmlns:r="http://schemas.openxmlformats.org/officeDocument/2006/relationships" id="260" r:id="R8ae3297a195442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100fd08b5443be" /><Relationship Type="http://schemas.openxmlformats.org/officeDocument/2006/relationships/slide" Target="/ppt/slides/slide1.xml" Id="Rf3f52c8ff3834b5c" /><Relationship Type="http://schemas.openxmlformats.org/officeDocument/2006/relationships/slide" Target="/ppt/slides/slide2.xml" Id="R37eddc58ac0f4949" /><Relationship Type="http://schemas.openxmlformats.org/officeDocument/2006/relationships/slide" Target="/ppt/slides/slide3.xml" Id="R7e2ecb3ec3a24410" /><Relationship Type="http://schemas.openxmlformats.org/officeDocument/2006/relationships/slide" Target="/ppt/slides/slide4.xml" Id="R2be0047a1c494bae" /><Relationship Type="http://schemas.openxmlformats.org/officeDocument/2006/relationships/slide" Target="/ppt/slides/slide5.xml" Id="R8ae3297a195442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ecd5f463e24e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b6b4fea304e60" /><Relationship Type="http://schemas.openxmlformats.org/officeDocument/2006/relationships/theme" Target="/ppt/slideMasters/theme/theme1.xml" Id="R489f400125dd41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ab6b4fea304e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415e6878b47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c28e5a0674e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87670abba46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b6a95d5b64a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a06ea96184e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SCANSTAT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SCANSTAT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SCANSTAT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SCANSTAT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SCANSTAT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SCANSTAT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992 807 342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SCANSTAT NORWAY AS</a:t>
            </a:r>
          </a:p>
        </p:txBody>
      </p:sp>
    </p:spTree>
  </p:cSld>
  <p:clrMapOvr>
    <a:masterClrMapping xmlns:a="http://schemas.openxmlformats.org/drawingml/2006/main"/>
  </p:clrMapOvr>
</p:sld>
</file>