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1d94a61414e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4f84726fd458d"/>
  </p:sldMasterIdLst>
  <p:sldIdLst>
    <p:sldId xmlns:r="http://schemas.openxmlformats.org/officeDocument/2006/relationships" id="256" r:id="R99cd3a1cfa24471f"/>
    <p:sldId xmlns:r="http://schemas.openxmlformats.org/officeDocument/2006/relationships" id="257" r:id="Rcf8d03b231dd425f"/>
    <p:sldId xmlns:r="http://schemas.openxmlformats.org/officeDocument/2006/relationships" id="258" r:id="R311c57ceae4a4ce9"/>
    <p:sldId xmlns:r="http://schemas.openxmlformats.org/officeDocument/2006/relationships" id="259" r:id="R00fa763ca2c5442b"/>
    <p:sldId xmlns:r="http://schemas.openxmlformats.org/officeDocument/2006/relationships" id="260" r:id="R6b359b77c5da4b45"/>
    <p:sldId xmlns:r="http://schemas.openxmlformats.org/officeDocument/2006/relationships" id="261" r:id="R4ee7a90d3c0a4b5c"/>
    <p:sldId xmlns:r="http://schemas.openxmlformats.org/officeDocument/2006/relationships" id="262" r:id="R8bda349920d740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4f84726fd458d" /><Relationship Type="http://schemas.openxmlformats.org/officeDocument/2006/relationships/slide" Target="/ppt/slides/slide1.xml" Id="R99cd3a1cfa24471f" /><Relationship Type="http://schemas.openxmlformats.org/officeDocument/2006/relationships/slide" Target="/ppt/slides/slide2.xml" Id="Rcf8d03b231dd425f" /><Relationship Type="http://schemas.openxmlformats.org/officeDocument/2006/relationships/slide" Target="/ppt/slides/slide3.xml" Id="R311c57ceae4a4ce9" /><Relationship Type="http://schemas.openxmlformats.org/officeDocument/2006/relationships/slide" Target="/ppt/slides/slide4.xml" Id="R00fa763ca2c5442b" /><Relationship Type="http://schemas.openxmlformats.org/officeDocument/2006/relationships/slide" Target="/ppt/slides/slide5.xml" Id="R6b359b77c5da4b45" /><Relationship Type="http://schemas.openxmlformats.org/officeDocument/2006/relationships/slide" Target="/ppt/slides/slide6.xml" Id="R4ee7a90d3c0a4b5c" /><Relationship Type="http://schemas.openxmlformats.org/officeDocument/2006/relationships/slide" Target="/ppt/slides/slide7.xml" Id="R8bda349920d740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152c3ef4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6488e2684994" /><Relationship Type="http://schemas.openxmlformats.org/officeDocument/2006/relationships/theme" Target="/ppt/slideMasters/theme/theme1.xml" Id="R9f18657287ef49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66488e268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e1c4d87ef49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7ccd2e142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25fece1c844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2011de09746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e3a6e92ca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8897f8c52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e9106a99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TECEB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TECEB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THOMAS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992 733 713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TECEB AS</a:t>
            </a:r>
          </a:p>
        </p:txBody>
      </p:sp>
    </p:spTree>
  </p:cSld>
  <p:clrMapOvr>
    <a:masterClrMapping xmlns:a="http://schemas.openxmlformats.org/drawingml/2006/main"/>
  </p:clrMapOvr>
</p:sld>
</file>