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61202c47ce4b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f94d7a6b0740be"/>
  </p:sldMasterIdLst>
  <p:sldIdLst>
    <p:sldId xmlns:r="http://schemas.openxmlformats.org/officeDocument/2006/relationships" id="256" r:id="R7dea925cc94a4765"/>
    <p:sldId xmlns:r="http://schemas.openxmlformats.org/officeDocument/2006/relationships" id="257" r:id="Rf4d7728effa14835"/>
    <p:sldId xmlns:r="http://schemas.openxmlformats.org/officeDocument/2006/relationships" id="258" r:id="Re715dcfa322b4fd6"/>
    <p:sldId xmlns:r="http://schemas.openxmlformats.org/officeDocument/2006/relationships" id="259" r:id="R2fba387b124043b0"/>
    <p:sldId xmlns:r="http://schemas.openxmlformats.org/officeDocument/2006/relationships" id="260" r:id="R8958546adb4c468f"/>
    <p:sldId xmlns:r="http://schemas.openxmlformats.org/officeDocument/2006/relationships" id="261" r:id="R2123ddd50ca4433d"/>
    <p:sldId xmlns:r="http://schemas.openxmlformats.org/officeDocument/2006/relationships" id="262" r:id="R2bb83bd7794142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f94d7a6b0740be" /><Relationship Type="http://schemas.openxmlformats.org/officeDocument/2006/relationships/slide" Target="/ppt/slides/slide1.xml" Id="R7dea925cc94a4765" /><Relationship Type="http://schemas.openxmlformats.org/officeDocument/2006/relationships/slide" Target="/ppt/slides/slide2.xml" Id="Rf4d7728effa14835" /><Relationship Type="http://schemas.openxmlformats.org/officeDocument/2006/relationships/slide" Target="/ppt/slides/slide3.xml" Id="Re715dcfa322b4fd6" /><Relationship Type="http://schemas.openxmlformats.org/officeDocument/2006/relationships/slide" Target="/ppt/slides/slide4.xml" Id="R2fba387b124043b0" /><Relationship Type="http://schemas.openxmlformats.org/officeDocument/2006/relationships/slide" Target="/ppt/slides/slide5.xml" Id="R8958546adb4c468f" /><Relationship Type="http://schemas.openxmlformats.org/officeDocument/2006/relationships/slide" Target="/ppt/slides/slide6.xml" Id="R2123ddd50ca4433d" /><Relationship Type="http://schemas.openxmlformats.org/officeDocument/2006/relationships/slide" Target="/ppt/slides/slide7.xml" Id="R2bb83bd7794142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21534d62054a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b11690d494ff2" /><Relationship Type="http://schemas.openxmlformats.org/officeDocument/2006/relationships/theme" Target="/ppt/slideMasters/theme/theme1.xml" Id="R2ca11a720dd340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ab11690d494f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9bd001a0545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ecbdd0dc84c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a19eb23774b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e684d07034c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f7e2a62a849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86a125d6c4d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a18d6cc4b4b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RIGO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RIGO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774 376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RØNBECK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992 644 516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RIGO AS</a:t>
            </a:r>
          </a:p>
        </p:txBody>
      </p:sp>
    </p:spTree>
  </p:cSld>
  <p:clrMapOvr>
    <a:masterClrMapping xmlns:a="http://schemas.openxmlformats.org/drawingml/2006/main"/>
  </p:clrMapOvr>
</p:sld>
</file>