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369ba2cc9444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eb4071c97c4056"/>
  </p:sldMasterIdLst>
  <p:sldIdLst>
    <p:sldId xmlns:r="http://schemas.openxmlformats.org/officeDocument/2006/relationships" id="256" r:id="R06418c518cdb435e"/>
    <p:sldId xmlns:r="http://schemas.openxmlformats.org/officeDocument/2006/relationships" id="257" r:id="Rd728b256d5014de2"/>
    <p:sldId xmlns:r="http://schemas.openxmlformats.org/officeDocument/2006/relationships" id="258" r:id="R86713024ecba44ab"/>
    <p:sldId xmlns:r="http://schemas.openxmlformats.org/officeDocument/2006/relationships" id="259" r:id="R3aba359a383849fa"/>
    <p:sldId xmlns:r="http://schemas.openxmlformats.org/officeDocument/2006/relationships" id="260" r:id="R2fe10fb9a73e4c11"/>
    <p:sldId xmlns:r="http://schemas.openxmlformats.org/officeDocument/2006/relationships" id="261" r:id="R11383c3391924f70"/>
    <p:sldId xmlns:r="http://schemas.openxmlformats.org/officeDocument/2006/relationships" id="262" r:id="Rf7f6c698486a43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eb4071c97c4056" /><Relationship Type="http://schemas.openxmlformats.org/officeDocument/2006/relationships/slide" Target="/ppt/slides/slide1.xml" Id="R06418c518cdb435e" /><Relationship Type="http://schemas.openxmlformats.org/officeDocument/2006/relationships/slide" Target="/ppt/slides/slide2.xml" Id="Rd728b256d5014de2" /><Relationship Type="http://schemas.openxmlformats.org/officeDocument/2006/relationships/slide" Target="/ppt/slides/slide3.xml" Id="R86713024ecba44ab" /><Relationship Type="http://schemas.openxmlformats.org/officeDocument/2006/relationships/slide" Target="/ppt/slides/slide4.xml" Id="R3aba359a383849fa" /><Relationship Type="http://schemas.openxmlformats.org/officeDocument/2006/relationships/slide" Target="/ppt/slides/slide5.xml" Id="R2fe10fb9a73e4c11" /><Relationship Type="http://schemas.openxmlformats.org/officeDocument/2006/relationships/slide" Target="/ppt/slides/slide6.xml" Id="R11383c3391924f70" /><Relationship Type="http://schemas.openxmlformats.org/officeDocument/2006/relationships/slide" Target="/ppt/slides/slide7.xml" Id="Rf7f6c698486a43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7a707872bf4a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36b78667e4e15" /><Relationship Type="http://schemas.openxmlformats.org/officeDocument/2006/relationships/theme" Target="/ppt/slideMasters/theme/theme1.xml" Id="Rf0ea2929425d47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b36b78667e4e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9d9e8f4324e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13c15f51244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4e3e9fab543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50dc614eb46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f00e38d304e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13881da584d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b9c7b682748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FIGO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FIGO HOLDING AS ble etablert [år] og holder til i Alvdal.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3 565 000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241 265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2 355 883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7 094 010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11 083 892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BRÅTEN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2560 Alvdal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992 617 543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FIGO HOLDING AS</a:t>
            </a:r>
          </a:p>
        </p:txBody>
      </p:sp>
    </p:spTree>
  </p:cSld>
  <p:clrMapOvr>
    <a:masterClrMapping xmlns:a="http://schemas.openxmlformats.org/drawingml/2006/main"/>
  </p:clrMapOvr>
</p:sld>
</file>