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d0092122b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341be3b7e4f85"/>
  </p:sldMasterIdLst>
  <p:sldIdLst>
    <p:sldId xmlns:r="http://schemas.openxmlformats.org/officeDocument/2006/relationships" id="256" r:id="R532344c7f3884d5b"/>
    <p:sldId xmlns:r="http://schemas.openxmlformats.org/officeDocument/2006/relationships" id="257" r:id="R97c1c35bcd23434c"/>
    <p:sldId xmlns:r="http://schemas.openxmlformats.org/officeDocument/2006/relationships" id="258" r:id="Re928fee0e1634ac2"/>
    <p:sldId xmlns:r="http://schemas.openxmlformats.org/officeDocument/2006/relationships" id="259" r:id="R3c27c6a197114269"/>
    <p:sldId xmlns:r="http://schemas.openxmlformats.org/officeDocument/2006/relationships" id="260" r:id="R1171489302c447ff"/>
    <p:sldId xmlns:r="http://schemas.openxmlformats.org/officeDocument/2006/relationships" id="261" r:id="Rffece9a28c81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341be3b7e4f85" /><Relationship Type="http://schemas.openxmlformats.org/officeDocument/2006/relationships/slide" Target="/ppt/slides/slide1.xml" Id="R532344c7f3884d5b" /><Relationship Type="http://schemas.openxmlformats.org/officeDocument/2006/relationships/slide" Target="/ppt/slides/slide2.xml" Id="R97c1c35bcd23434c" /><Relationship Type="http://schemas.openxmlformats.org/officeDocument/2006/relationships/slide" Target="/ppt/slides/slide3.xml" Id="Re928fee0e1634ac2" /><Relationship Type="http://schemas.openxmlformats.org/officeDocument/2006/relationships/slide" Target="/ppt/slides/slide4.xml" Id="R3c27c6a197114269" /><Relationship Type="http://schemas.openxmlformats.org/officeDocument/2006/relationships/slide" Target="/ppt/slides/slide5.xml" Id="R1171489302c447ff" /><Relationship Type="http://schemas.openxmlformats.org/officeDocument/2006/relationships/slide" Target="/ppt/slides/slide6.xml" Id="Rffece9a28c81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6967b4656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757fcfbfa4226" /><Relationship Type="http://schemas.openxmlformats.org/officeDocument/2006/relationships/theme" Target="/ppt/slideMasters/theme/theme1.xml" Id="Rfc011f53c235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757fcfbfa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0d80725724e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bd5105e2f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58d318146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06441bba2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6396d8a0f41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d2b4127ce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