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9e8386bccd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34e65391724ef2"/>
  </p:sldMasterIdLst>
  <p:sldIdLst>
    <p:sldId xmlns:r="http://schemas.openxmlformats.org/officeDocument/2006/relationships" id="256" r:id="R15b1b237604848e3"/>
    <p:sldId xmlns:r="http://schemas.openxmlformats.org/officeDocument/2006/relationships" id="257" r:id="R7417fb02369540bd"/>
    <p:sldId xmlns:r="http://schemas.openxmlformats.org/officeDocument/2006/relationships" id="258" r:id="R11ed42791ca64edc"/>
    <p:sldId xmlns:r="http://schemas.openxmlformats.org/officeDocument/2006/relationships" id="259" r:id="R44500dd1616e476d"/>
    <p:sldId xmlns:r="http://schemas.openxmlformats.org/officeDocument/2006/relationships" id="260" r:id="R1e772581fe28403e"/>
    <p:sldId xmlns:r="http://schemas.openxmlformats.org/officeDocument/2006/relationships" id="261" r:id="Rdf424a03bc614b4b"/>
    <p:sldId xmlns:r="http://schemas.openxmlformats.org/officeDocument/2006/relationships" id="262" r:id="R93e7fb20945046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34e65391724ef2" /><Relationship Type="http://schemas.openxmlformats.org/officeDocument/2006/relationships/slide" Target="/ppt/slides/slide1.xml" Id="R15b1b237604848e3" /><Relationship Type="http://schemas.openxmlformats.org/officeDocument/2006/relationships/slide" Target="/ppt/slides/slide2.xml" Id="R7417fb02369540bd" /><Relationship Type="http://schemas.openxmlformats.org/officeDocument/2006/relationships/slide" Target="/ppt/slides/slide3.xml" Id="R11ed42791ca64edc" /><Relationship Type="http://schemas.openxmlformats.org/officeDocument/2006/relationships/slide" Target="/ppt/slides/slide4.xml" Id="R44500dd1616e476d" /><Relationship Type="http://schemas.openxmlformats.org/officeDocument/2006/relationships/slide" Target="/ppt/slides/slide5.xml" Id="R1e772581fe28403e" /><Relationship Type="http://schemas.openxmlformats.org/officeDocument/2006/relationships/slide" Target="/ppt/slides/slide6.xml" Id="Rdf424a03bc614b4b" /><Relationship Type="http://schemas.openxmlformats.org/officeDocument/2006/relationships/slide" Target="/ppt/slides/slide7.xml" Id="R93e7fb20945046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359be3625c4f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3493b95ac842b7" /><Relationship Type="http://schemas.openxmlformats.org/officeDocument/2006/relationships/theme" Target="/ppt/slideMasters/theme/theme1.xml" Id="R8a74268f877741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3493b95ac842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e41bf788d43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a578ed87445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dbb6d33c4e4e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fed92c42c64f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af046656d46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f3f0573304f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d6d719cb42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LUMINUS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LUMINUS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−25 785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132 959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SELVKLART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Revåveien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3070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post@luminus.no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luminus.no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992 556 757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LUMINUS AS</a:t>
            </a:r>
          </a:p>
        </p:txBody>
      </p:sp>
    </p:spTree>
  </p:cSld>
  <p:clrMapOvr>
    <a:masterClrMapping xmlns:a="http://schemas.openxmlformats.org/drawingml/2006/main"/>
  </p:clrMapOvr>
</p:sld>
</file>