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858be0df147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745e42cc884422"/>
  </p:sldMasterIdLst>
  <p:sldIdLst>
    <p:sldId xmlns:r="http://schemas.openxmlformats.org/officeDocument/2006/relationships" id="256" r:id="R0c27b2ae980645af"/>
    <p:sldId xmlns:r="http://schemas.openxmlformats.org/officeDocument/2006/relationships" id="257" r:id="Rf8eb1ca277c74b83"/>
    <p:sldId xmlns:r="http://schemas.openxmlformats.org/officeDocument/2006/relationships" id="258" r:id="R7e3516f51c6b40ab"/>
    <p:sldId xmlns:r="http://schemas.openxmlformats.org/officeDocument/2006/relationships" id="259" r:id="Re3d72200793c4141"/>
    <p:sldId xmlns:r="http://schemas.openxmlformats.org/officeDocument/2006/relationships" id="260" r:id="Rc64a5e7bc1a244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745e42cc884422" /><Relationship Type="http://schemas.openxmlformats.org/officeDocument/2006/relationships/slide" Target="/ppt/slides/slide1.xml" Id="R0c27b2ae980645af" /><Relationship Type="http://schemas.openxmlformats.org/officeDocument/2006/relationships/slide" Target="/ppt/slides/slide2.xml" Id="Rf8eb1ca277c74b83" /><Relationship Type="http://schemas.openxmlformats.org/officeDocument/2006/relationships/slide" Target="/ppt/slides/slide3.xml" Id="R7e3516f51c6b40ab" /><Relationship Type="http://schemas.openxmlformats.org/officeDocument/2006/relationships/slide" Target="/ppt/slides/slide4.xml" Id="Re3d72200793c4141" /><Relationship Type="http://schemas.openxmlformats.org/officeDocument/2006/relationships/slide" Target="/ppt/slides/slide5.xml" Id="Rc64a5e7bc1a244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53ee6b28c49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49458e5964f62" /><Relationship Type="http://schemas.openxmlformats.org/officeDocument/2006/relationships/theme" Target="/ppt/slideMasters/theme/theme1.xml" Id="Rdf33b67eb8224c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49458e5964f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bffc7ff0d4d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0f0146c5247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4e969c65247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74937d4234a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67bc12af246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ARTBYGG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992 540 451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ARTBYGG AS</a:t>
            </a:r>
          </a:p>
        </p:txBody>
      </p:sp>
    </p:spTree>
  </p:cSld>
  <p:clrMapOvr>
    <a:masterClrMapping xmlns:a="http://schemas.openxmlformats.org/drawingml/2006/main"/>
  </p:clrMapOvr>
</p:sld>
</file>