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1d99c253ad45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346e3f207945fa"/>
  </p:sldMasterIdLst>
  <p:sldIdLst>
    <p:sldId xmlns:r="http://schemas.openxmlformats.org/officeDocument/2006/relationships" id="256" r:id="R21d250f1200746c9"/>
    <p:sldId xmlns:r="http://schemas.openxmlformats.org/officeDocument/2006/relationships" id="257" r:id="R475a6e773efa4b94"/>
    <p:sldId xmlns:r="http://schemas.openxmlformats.org/officeDocument/2006/relationships" id="258" r:id="R607d812e40d048fc"/>
    <p:sldId xmlns:r="http://schemas.openxmlformats.org/officeDocument/2006/relationships" id="259" r:id="R4e4289ff49e846a8"/>
    <p:sldId xmlns:r="http://schemas.openxmlformats.org/officeDocument/2006/relationships" id="260" r:id="Rf098a8d6e4dd496e"/>
    <p:sldId xmlns:r="http://schemas.openxmlformats.org/officeDocument/2006/relationships" id="261" r:id="R710015c8b1cb446b"/>
    <p:sldId xmlns:r="http://schemas.openxmlformats.org/officeDocument/2006/relationships" id="262" r:id="R0aa6730e6af743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46e3f207945fa" /><Relationship Type="http://schemas.openxmlformats.org/officeDocument/2006/relationships/slide" Target="/ppt/slides/slide1.xml" Id="R21d250f1200746c9" /><Relationship Type="http://schemas.openxmlformats.org/officeDocument/2006/relationships/slide" Target="/ppt/slides/slide2.xml" Id="R475a6e773efa4b94" /><Relationship Type="http://schemas.openxmlformats.org/officeDocument/2006/relationships/slide" Target="/ppt/slides/slide3.xml" Id="R607d812e40d048fc" /><Relationship Type="http://schemas.openxmlformats.org/officeDocument/2006/relationships/slide" Target="/ppt/slides/slide4.xml" Id="R4e4289ff49e846a8" /><Relationship Type="http://schemas.openxmlformats.org/officeDocument/2006/relationships/slide" Target="/ppt/slides/slide5.xml" Id="Rf098a8d6e4dd496e" /><Relationship Type="http://schemas.openxmlformats.org/officeDocument/2006/relationships/slide" Target="/ppt/slides/slide6.xml" Id="R710015c8b1cb446b" /><Relationship Type="http://schemas.openxmlformats.org/officeDocument/2006/relationships/slide" Target="/ppt/slides/slide7.xml" Id="R0aa6730e6af743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a9ea7845bd4d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09e7a204942b4" /><Relationship Type="http://schemas.openxmlformats.org/officeDocument/2006/relationships/theme" Target="/ppt/slideMasters/theme/theme1.xml" Id="Ree3f8ebce6544d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e09e7a204942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1442591ef4f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5e2b044fd49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c7b4173044b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dd04070d141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72ff2dd1e42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f584a096f49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bdf086c6349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TGU HOLDING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−267 331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26 511 633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26 528 865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UNNELAND TOR GRINDE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