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8946415a2d42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9e8b9fc6e744f7"/>
  </p:sldMasterIdLst>
  <p:sldIdLst>
    <p:sldId xmlns:r="http://schemas.openxmlformats.org/officeDocument/2006/relationships" id="256" r:id="Rda27ee0c3d2e4633"/>
    <p:sldId xmlns:r="http://schemas.openxmlformats.org/officeDocument/2006/relationships" id="257" r:id="R1a03c413fb4d46e4"/>
    <p:sldId xmlns:r="http://schemas.openxmlformats.org/officeDocument/2006/relationships" id="258" r:id="Rd5d6766827ee4de8"/>
    <p:sldId xmlns:r="http://schemas.openxmlformats.org/officeDocument/2006/relationships" id="259" r:id="R34aab5a92fb645dc"/>
    <p:sldId xmlns:r="http://schemas.openxmlformats.org/officeDocument/2006/relationships" id="260" r:id="Rafca5e509d9540c7"/>
    <p:sldId xmlns:r="http://schemas.openxmlformats.org/officeDocument/2006/relationships" id="261" r:id="R4b054d80d15e41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9e8b9fc6e744f7" /><Relationship Type="http://schemas.openxmlformats.org/officeDocument/2006/relationships/slide" Target="/ppt/slides/slide1.xml" Id="Rda27ee0c3d2e4633" /><Relationship Type="http://schemas.openxmlformats.org/officeDocument/2006/relationships/slide" Target="/ppt/slides/slide2.xml" Id="R1a03c413fb4d46e4" /><Relationship Type="http://schemas.openxmlformats.org/officeDocument/2006/relationships/slide" Target="/ppt/slides/slide3.xml" Id="Rd5d6766827ee4de8" /><Relationship Type="http://schemas.openxmlformats.org/officeDocument/2006/relationships/slide" Target="/ppt/slides/slide4.xml" Id="R34aab5a92fb645dc" /><Relationship Type="http://schemas.openxmlformats.org/officeDocument/2006/relationships/slide" Target="/ppt/slides/slide5.xml" Id="Rafca5e509d9540c7" /><Relationship Type="http://schemas.openxmlformats.org/officeDocument/2006/relationships/slide" Target="/ppt/slides/slide6.xml" Id="R4b054d80d15e41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c4e02b722740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798d39cd24ef3" /><Relationship Type="http://schemas.openxmlformats.org/officeDocument/2006/relationships/theme" Target="/ppt/slideMasters/theme/theme1.xml" Id="R41ae62f0651e46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0798d39cd24e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d5e95ed8044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8aaaff44345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81d5331fa41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7b6347eea44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d5f7d795e4e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3d6db8adc4f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