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5b5cebd23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22d271eb24fde"/>
  </p:sldMasterIdLst>
  <p:sldIdLst>
    <p:sldId xmlns:r="http://schemas.openxmlformats.org/officeDocument/2006/relationships" id="256" r:id="Ra5a10da830574dcd"/>
    <p:sldId xmlns:r="http://schemas.openxmlformats.org/officeDocument/2006/relationships" id="257" r:id="Rf5c8f67a344c4738"/>
    <p:sldId xmlns:r="http://schemas.openxmlformats.org/officeDocument/2006/relationships" id="258" r:id="R1558a4bcd9794068"/>
    <p:sldId xmlns:r="http://schemas.openxmlformats.org/officeDocument/2006/relationships" id="259" r:id="R5bc07d22088246b3"/>
    <p:sldId xmlns:r="http://schemas.openxmlformats.org/officeDocument/2006/relationships" id="260" r:id="Rb45f3bf401af4f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22d271eb24fde" /><Relationship Type="http://schemas.openxmlformats.org/officeDocument/2006/relationships/slide" Target="/ppt/slides/slide1.xml" Id="Ra5a10da830574dcd" /><Relationship Type="http://schemas.openxmlformats.org/officeDocument/2006/relationships/slide" Target="/ppt/slides/slide2.xml" Id="Rf5c8f67a344c4738" /><Relationship Type="http://schemas.openxmlformats.org/officeDocument/2006/relationships/slide" Target="/ppt/slides/slide3.xml" Id="R1558a4bcd9794068" /><Relationship Type="http://schemas.openxmlformats.org/officeDocument/2006/relationships/slide" Target="/ppt/slides/slide4.xml" Id="R5bc07d22088246b3" /><Relationship Type="http://schemas.openxmlformats.org/officeDocument/2006/relationships/slide" Target="/ppt/slides/slide5.xml" Id="Rb45f3bf401af4f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b59d440d5e4f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9728392ce4a64" /><Relationship Type="http://schemas.openxmlformats.org/officeDocument/2006/relationships/theme" Target="/ppt/slideMasters/theme/theme1.xml" Id="Rf10e7611e1cb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09728392ce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0d31604a8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751abd8584f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a8954bec54e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b0531a960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a63231ee549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GUVITECH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GUVITECH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992 446 005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GUVITECH AS</a:t>
            </a:r>
          </a:p>
        </p:txBody>
      </p:sp>
    </p:spTree>
  </p:cSld>
  <p:clrMapOvr>
    <a:masterClrMapping xmlns:a="http://schemas.openxmlformats.org/drawingml/2006/main"/>
  </p:clrMapOvr>
</p:sld>
</file>