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1d44e4d1fc4c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40fe04d1164e7e"/>
  </p:sldMasterIdLst>
  <p:sldIdLst>
    <p:sldId xmlns:r="http://schemas.openxmlformats.org/officeDocument/2006/relationships" id="256" r:id="R94882c3bd81b41c4"/>
    <p:sldId xmlns:r="http://schemas.openxmlformats.org/officeDocument/2006/relationships" id="257" r:id="R4d9ea3184ffd4892"/>
    <p:sldId xmlns:r="http://schemas.openxmlformats.org/officeDocument/2006/relationships" id="258" r:id="R1fc9a9506e6a41b5"/>
    <p:sldId xmlns:r="http://schemas.openxmlformats.org/officeDocument/2006/relationships" id="259" r:id="R939c633ecce040df"/>
    <p:sldId xmlns:r="http://schemas.openxmlformats.org/officeDocument/2006/relationships" id="260" r:id="Rd7debc7a82b345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40fe04d1164e7e" /><Relationship Type="http://schemas.openxmlformats.org/officeDocument/2006/relationships/slide" Target="/ppt/slides/slide1.xml" Id="R94882c3bd81b41c4" /><Relationship Type="http://schemas.openxmlformats.org/officeDocument/2006/relationships/slide" Target="/ppt/slides/slide2.xml" Id="R4d9ea3184ffd4892" /><Relationship Type="http://schemas.openxmlformats.org/officeDocument/2006/relationships/slide" Target="/ppt/slides/slide3.xml" Id="R1fc9a9506e6a41b5" /><Relationship Type="http://schemas.openxmlformats.org/officeDocument/2006/relationships/slide" Target="/ppt/slides/slide4.xml" Id="R939c633ecce040df" /><Relationship Type="http://schemas.openxmlformats.org/officeDocument/2006/relationships/slide" Target="/ppt/slides/slide5.xml" Id="Rd7debc7a82b345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f6d2ff6d3c4c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a549caa8b94ac3" /><Relationship Type="http://schemas.openxmlformats.org/officeDocument/2006/relationships/theme" Target="/ppt/slideMasters/theme/theme1.xml" Id="Rfe16ec810c1e4c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a549caa8b94a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0d8db1bc1046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0f78d2c3ee47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ee0a6976504f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ff141071dd4d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5c1078675445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OTIUM BOLIG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OTIUM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OTIUM BOLIG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OTIUM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OTIUM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OTIUM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992 393 513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OTIUM BOLIG AS</a:t>
            </a:r>
          </a:p>
        </p:txBody>
      </p:sp>
    </p:spTree>
  </p:cSld>
  <p:clrMapOvr>
    <a:masterClrMapping xmlns:a="http://schemas.openxmlformats.org/drawingml/2006/main"/>
  </p:clrMapOvr>
</p:sld>
</file>