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1d7599522c4c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75b2009e74719"/>
  </p:sldMasterIdLst>
  <p:sldIdLst>
    <p:sldId xmlns:r="http://schemas.openxmlformats.org/officeDocument/2006/relationships" id="256" r:id="R002562c6133846e9"/>
    <p:sldId xmlns:r="http://schemas.openxmlformats.org/officeDocument/2006/relationships" id="257" r:id="R1e1e34ac009f4d57"/>
    <p:sldId xmlns:r="http://schemas.openxmlformats.org/officeDocument/2006/relationships" id="258" r:id="R866b43279d6444f1"/>
    <p:sldId xmlns:r="http://schemas.openxmlformats.org/officeDocument/2006/relationships" id="259" r:id="R55fc20d73a234fc9"/>
    <p:sldId xmlns:r="http://schemas.openxmlformats.org/officeDocument/2006/relationships" id="260" r:id="R1e7e396f5f584bd7"/>
    <p:sldId xmlns:r="http://schemas.openxmlformats.org/officeDocument/2006/relationships" id="261" r:id="R0043959a5cf44b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75b2009e74719" /><Relationship Type="http://schemas.openxmlformats.org/officeDocument/2006/relationships/slide" Target="/ppt/slides/slide1.xml" Id="R002562c6133846e9" /><Relationship Type="http://schemas.openxmlformats.org/officeDocument/2006/relationships/slide" Target="/ppt/slides/slide2.xml" Id="R1e1e34ac009f4d57" /><Relationship Type="http://schemas.openxmlformats.org/officeDocument/2006/relationships/slide" Target="/ppt/slides/slide3.xml" Id="R866b43279d6444f1" /><Relationship Type="http://schemas.openxmlformats.org/officeDocument/2006/relationships/slide" Target="/ppt/slides/slide4.xml" Id="R55fc20d73a234fc9" /><Relationship Type="http://schemas.openxmlformats.org/officeDocument/2006/relationships/slide" Target="/ppt/slides/slide5.xml" Id="R1e7e396f5f584bd7" /><Relationship Type="http://schemas.openxmlformats.org/officeDocument/2006/relationships/slide" Target="/ppt/slides/slide6.xml" Id="R0043959a5cf44b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1959b1270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68211c6d14472" /><Relationship Type="http://schemas.openxmlformats.org/officeDocument/2006/relationships/theme" Target="/ppt/slideMasters/theme/theme1.xml" Id="R6ca6bdb44bd3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68211c6d144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12262bbfc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9944d1214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58af067a6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ca9811eb7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510f550e1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35edc7841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BONESVOLL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BONESVOLL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341 331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BONESVOLL BYGG AS</a:t>
            </a:r>
          </a:p>
        </p:txBody>
      </p:sp>
    </p:spTree>
  </p:cSld>
  <p:clrMapOvr>
    <a:masterClrMapping xmlns:a="http://schemas.openxmlformats.org/drawingml/2006/main"/>
  </p:clrMapOvr>
</p:sld>
</file>