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7c450cf8b43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541065bdc541dc"/>
  </p:sldMasterIdLst>
  <p:sldIdLst>
    <p:sldId xmlns:r="http://schemas.openxmlformats.org/officeDocument/2006/relationships" id="256" r:id="R6843986aea814853"/>
    <p:sldId xmlns:r="http://schemas.openxmlformats.org/officeDocument/2006/relationships" id="257" r:id="Rcf1709261855490d"/>
    <p:sldId xmlns:r="http://schemas.openxmlformats.org/officeDocument/2006/relationships" id="258" r:id="Rd2b322e9bf4d4280"/>
    <p:sldId xmlns:r="http://schemas.openxmlformats.org/officeDocument/2006/relationships" id="259" r:id="R0a5244b704d8458a"/>
    <p:sldId xmlns:r="http://schemas.openxmlformats.org/officeDocument/2006/relationships" id="260" r:id="R71f0c1403c9944b2"/>
    <p:sldId xmlns:r="http://schemas.openxmlformats.org/officeDocument/2006/relationships" id="261" r:id="R0e96cb45c01e4e33"/>
    <p:sldId xmlns:r="http://schemas.openxmlformats.org/officeDocument/2006/relationships" id="262" r:id="R78234d62fed64d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41065bdc541dc" /><Relationship Type="http://schemas.openxmlformats.org/officeDocument/2006/relationships/slide" Target="/ppt/slides/slide1.xml" Id="R6843986aea814853" /><Relationship Type="http://schemas.openxmlformats.org/officeDocument/2006/relationships/slide" Target="/ppt/slides/slide2.xml" Id="Rcf1709261855490d" /><Relationship Type="http://schemas.openxmlformats.org/officeDocument/2006/relationships/slide" Target="/ppt/slides/slide3.xml" Id="Rd2b322e9bf4d4280" /><Relationship Type="http://schemas.openxmlformats.org/officeDocument/2006/relationships/slide" Target="/ppt/slides/slide4.xml" Id="R0a5244b704d8458a" /><Relationship Type="http://schemas.openxmlformats.org/officeDocument/2006/relationships/slide" Target="/ppt/slides/slide5.xml" Id="R71f0c1403c9944b2" /><Relationship Type="http://schemas.openxmlformats.org/officeDocument/2006/relationships/slide" Target="/ppt/slides/slide6.xml" Id="R0e96cb45c01e4e33" /><Relationship Type="http://schemas.openxmlformats.org/officeDocument/2006/relationships/slide" Target="/ppt/slides/slide7.xml" Id="R78234d62fed64d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419167c744d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69bed384c4d0c" /><Relationship Type="http://schemas.openxmlformats.org/officeDocument/2006/relationships/theme" Target="/ppt/slideMasters/theme/theme1.xml" Id="Rc60c070b3de74c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869bed384c4d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0ca07ec2d4b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a35c46a8a43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78939abaa4b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37527b0504d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8d5fc078a42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b4e6f2c9944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0d212c94449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LIBELLA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−1 513 144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21 099 110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23 674 236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LIBELLA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Sand, Evjebakken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992 379 014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LIBELLA AS</a:t>
            </a:r>
          </a:p>
        </p:txBody>
      </p:sp>
    </p:spTree>
  </p:cSld>
  <p:clrMapOvr>
    <a:masterClrMapping xmlns:a="http://schemas.openxmlformats.org/drawingml/2006/main"/>
  </p:clrMapOvr>
</p:sld>
</file>