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0a4cd9134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ea6e83ca641eb"/>
  </p:sldMasterIdLst>
  <p:sldIdLst>
    <p:sldId xmlns:r="http://schemas.openxmlformats.org/officeDocument/2006/relationships" id="256" r:id="R268b3a5994664235"/>
    <p:sldId xmlns:r="http://schemas.openxmlformats.org/officeDocument/2006/relationships" id="257" r:id="Rcffed7c7907d423d"/>
    <p:sldId xmlns:r="http://schemas.openxmlformats.org/officeDocument/2006/relationships" id="258" r:id="R104f7cab932a4280"/>
    <p:sldId xmlns:r="http://schemas.openxmlformats.org/officeDocument/2006/relationships" id="259" r:id="R31244b66b04440c6"/>
    <p:sldId xmlns:r="http://schemas.openxmlformats.org/officeDocument/2006/relationships" id="260" r:id="R467582a28806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ea6e83ca641eb" /><Relationship Type="http://schemas.openxmlformats.org/officeDocument/2006/relationships/slide" Target="/ppt/slides/slide1.xml" Id="R268b3a5994664235" /><Relationship Type="http://schemas.openxmlformats.org/officeDocument/2006/relationships/slide" Target="/ppt/slides/slide2.xml" Id="Rcffed7c7907d423d" /><Relationship Type="http://schemas.openxmlformats.org/officeDocument/2006/relationships/slide" Target="/ppt/slides/slide3.xml" Id="R104f7cab932a4280" /><Relationship Type="http://schemas.openxmlformats.org/officeDocument/2006/relationships/slide" Target="/ppt/slides/slide4.xml" Id="R31244b66b04440c6" /><Relationship Type="http://schemas.openxmlformats.org/officeDocument/2006/relationships/slide" Target="/ppt/slides/slide5.xml" Id="R467582a28806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1cc6080ef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87a2b811c4ed5" /><Relationship Type="http://schemas.openxmlformats.org/officeDocument/2006/relationships/theme" Target="/ppt/slideMasters/theme/theme1.xml" Id="Rab22247e3a2a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87a2b811c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edcf1dff147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9339604a4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7a86330b441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422b4f06c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5468665f4d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HUSET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HUSET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HUSET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HUSET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HUSET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HUSET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992 371 668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HUSET SØR AS</a:t>
            </a:r>
          </a:p>
        </p:txBody>
      </p:sp>
    </p:spTree>
  </p:cSld>
  <p:clrMapOvr>
    <a:masterClrMapping xmlns:a="http://schemas.openxmlformats.org/drawingml/2006/main"/>
  </p:clrMapOvr>
</p:sld>
</file>