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8a75dded9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4929ace454517"/>
  </p:sldMasterIdLst>
  <p:sldIdLst>
    <p:sldId xmlns:r="http://schemas.openxmlformats.org/officeDocument/2006/relationships" id="256" r:id="R830ad255c69248f3"/>
    <p:sldId xmlns:r="http://schemas.openxmlformats.org/officeDocument/2006/relationships" id="257" r:id="R0d3f1430c57e415c"/>
    <p:sldId xmlns:r="http://schemas.openxmlformats.org/officeDocument/2006/relationships" id="258" r:id="R74263170d5784eda"/>
    <p:sldId xmlns:r="http://schemas.openxmlformats.org/officeDocument/2006/relationships" id="259" r:id="R7b092add5d77464e"/>
    <p:sldId xmlns:r="http://schemas.openxmlformats.org/officeDocument/2006/relationships" id="260" r:id="Rc95b68a1e33a48c5"/>
    <p:sldId xmlns:r="http://schemas.openxmlformats.org/officeDocument/2006/relationships" id="261" r:id="R71a3f903a5d8431f"/>
    <p:sldId xmlns:r="http://schemas.openxmlformats.org/officeDocument/2006/relationships" id="262" r:id="R9404353293d1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4929ace454517" /><Relationship Type="http://schemas.openxmlformats.org/officeDocument/2006/relationships/slide" Target="/ppt/slides/slide1.xml" Id="R830ad255c69248f3" /><Relationship Type="http://schemas.openxmlformats.org/officeDocument/2006/relationships/slide" Target="/ppt/slides/slide2.xml" Id="R0d3f1430c57e415c" /><Relationship Type="http://schemas.openxmlformats.org/officeDocument/2006/relationships/slide" Target="/ppt/slides/slide3.xml" Id="R74263170d5784eda" /><Relationship Type="http://schemas.openxmlformats.org/officeDocument/2006/relationships/slide" Target="/ppt/slides/slide4.xml" Id="R7b092add5d77464e" /><Relationship Type="http://schemas.openxmlformats.org/officeDocument/2006/relationships/slide" Target="/ppt/slides/slide5.xml" Id="Rc95b68a1e33a48c5" /><Relationship Type="http://schemas.openxmlformats.org/officeDocument/2006/relationships/slide" Target="/ppt/slides/slide6.xml" Id="R71a3f903a5d8431f" /><Relationship Type="http://schemas.openxmlformats.org/officeDocument/2006/relationships/slide" Target="/ppt/slides/slide7.xml" Id="R9404353293d1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f76c151c1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e2439c324510" /><Relationship Type="http://schemas.openxmlformats.org/officeDocument/2006/relationships/theme" Target="/ppt/slideMasters/theme/theme1.xml" Id="Rdd70981ef586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9e2439c32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86904723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fd45b974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783723d4f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ef451f731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2650a822e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b68d0f431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b99ad973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INNERHOLMEN HOLDING AS ble etablert [år] og holder til i Seløy.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TORBJØRN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