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262782461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5dbbaaf71a4d55"/>
  </p:sldMasterIdLst>
  <p:sldIdLst>
    <p:sldId xmlns:r="http://schemas.openxmlformats.org/officeDocument/2006/relationships" id="256" r:id="R7937bd1d2120425d"/>
    <p:sldId xmlns:r="http://schemas.openxmlformats.org/officeDocument/2006/relationships" id="257" r:id="Ra7e51269c02b4554"/>
    <p:sldId xmlns:r="http://schemas.openxmlformats.org/officeDocument/2006/relationships" id="258" r:id="R09f3c5f4faad48d0"/>
    <p:sldId xmlns:r="http://schemas.openxmlformats.org/officeDocument/2006/relationships" id="259" r:id="Rb2a3c3345c354d55"/>
    <p:sldId xmlns:r="http://schemas.openxmlformats.org/officeDocument/2006/relationships" id="260" r:id="R9ba43df1d3a94293"/>
    <p:sldId xmlns:r="http://schemas.openxmlformats.org/officeDocument/2006/relationships" id="261" r:id="R8261ab19cc5b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dbbaaf71a4d55" /><Relationship Type="http://schemas.openxmlformats.org/officeDocument/2006/relationships/slide" Target="/ppt/slides/slide1.xml" Id="R7937bd1d2120425d" /><Relationship Type="http://schemas.openxmlformats.org/officeDocument/2006/relationships/slide" Target="/ppt/slides/slide2.xml" Id="Ra7e51269c02b4554" /><Relationship Type="http://schemas.openxmlformats.org/officeDocument/2006/relationships/slide" Target="/ppt/slides/slide3.xml" Id="R09f3c5f4faad48d0" /><Relationship Type="http://schemas.openxmlformats.org/officeDocument/2006/relationships/slide" Target="/ppt/slides/slide4.xml" Id="Rb2a3c3345c354d55" /><Relationship Type="http://schemas.openxmlformats.org/officeDocument/2006/relationships/slide" Target="/ppt/slides/slide5.xml" Id="R9ba43df1d3a94293" /><Relationship Type="http://schemas.openxmlformats.org/officeDocument/2006/relationships/slide" Target="/ppt/slides/slide6.xml" Id="R8261ab19cc5b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f8b9faeea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955d301674e0d" /><Relationship Type="http://schemas.openxmlformats.org/officeDocument/2006/relationships/theme" Target="/ppt/slideMasters/theme/theme1.xml" Id="Rfbdca716b3ee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955d30167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11ebef105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c9c379ed1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13b625d8a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3e0f23f349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ecb874c2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c242be477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