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d617f06318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6bd00301f4722"/>
  </p:sldMasterIdLst>
  <p:sldIdLst>
    <p:sldId xmlns:r="http://schemas.openxmlformats.org/officeDocument/2006/relationships" id="256" r:id="Re17cfdcb3f96444f"/>
    <p:sldId xmlns:r="http://schemas.openxmlformats.org/officeDocument/2006/relationships" id="257" r:id="Re027df3a30884812"/>
    <p:sldId xmlns:r="http://schemas.openxmlformats.org/officeDocument/2006/relationships" id="258" r:id="R056389c56bb34ecd"/>
    <p:sldId xmlns:r="http://schemas.openxmlformats.org/officeDocument/2006/relationships" id="259" r:id="Ree4a1a5da67f4529"/>
    <p:sldId xmlns:r="http://schemas.openxmlformats.org/officeDocument/2006/relationships" id="260" r:id="R711f5657cb034eee"/>
    <p:sldId xmlns:r="http://schemas.openxmlformats.org/officeDocument/2006/relationships" id="261" r:id="R2b72b2ccd9aa4ee3"/>
    <p:sldId xmlns:r="http://schemas.openxmlformats.org/officeDocument/2006/relationships" id="262" r:id="Rcdc2794362c843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6bd00301f4722" /><Relationship Type="http://schemas.openxmlformats.org/officeDocument/2006/relationships/slide" Target="/ppt/slides/slide1.xml" Id="Re17cfdcb3f96444f" /><Relationship Type="http://schemas.openxmlformats.org/officeDocument/2006/relationships/slide" Target="/ppt/slides/slide2.xml" Id="Re027df3a30884812" /><Relationship Type="http://schemas.openxmlformats.org/officeDocument/2006/relationships/slide" Target="/ppt/slides/slide3.xml" Id="R056389c56bb34ecd" /><Relationship Type="http://schemas.openxmlformats.org/officeDocument/2006/relationships/slide" Target="/ppt/slides/slide4.xml" Id="Ree4a1a5da67f4529" /><Relationship Type="http://schemas.openxmlformats.org/officeDocument/2006/relationships/slide" Target="/ppt/slides/slide5.xml" Id="R711f5657cb034eee" /><Relationship Type="http://schemas.openxmlformats.org/officeDocument/2006/relationships/slide" Target="/ppt/slides/slide6.xml" Id="R2b72b2ccd9aa4ee3" /><Relationship Type="http://schemas.openxmlformats.org/officeDocument/2006/relationships/slide" Target="/ppt/slides/slide7.xml" Id="Rcdc2794362c843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a111a2679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485e49da94995" /><Relationship Type="http://schemas.openxmlformats.org/officeDocument/2006/relationships/theme" Target="/ppt/slideMasters/theme/theme1.xml" Id="R8626b05695f9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485e49da9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78d86dfc7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4c47fbe43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beb67b11f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ff92197a04e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58453a36a4d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089273a4b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8a2260b8c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PATAGONIA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PATAGONIA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25 220 317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146 529 091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153 745 358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UPSAKER PER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Rugdefaret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54 30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per-s.upsaker@bassnet.no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992 201 940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