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120f8d646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e05d514434418"/>
  </p:sldMasterIdLst>
  <p:sldIdLst>
    <p:sldId xmlns:r="http://schemas.openxmlformats.org/officeDocument/2006/relationships" id="256" r:id="Ra7cb9e1a04e34faa"/>
    <p:sldId xmlns:r="http://schemas.openxmlformats.org/officeDocument/2006/relationships" id="257" r:id="R2c80c06f40584111"/>
    <p:sldId xmlns:r="http://schemas.openxmlformats.org/officeDocument/2006/relationships" id="258" r:id="R198418c1b8214ce0"/>
    <p:sldId xmlns:r="http://schemas.openxmlformats.org/officeDocument/2006/relationships" id="259" r:id="Re940adebb40f4bf3"/>
    <p:sldId xmlns:r="http://schemas.openxmlformats.org/officeDocument/2006/relationships" id="260" r:id="R36f18658cef04d7b"/>
    <p:sldId xmlns:r="http://schemas.openxmlformats.org/officeDocument/2006/relationships" id="261" r:id="R3bf172c18eff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e05d514434418" /><Relationship Type="http://schemas.openxmlformats.org/officeDocument/2006/relationships/slide" Target="/ppt/slides/slide1.xml" Id="Ra7cb9e1a04e34faa" /><Relationship Type="http://schemas.openxmlformats.org/officeDocument/2006/relationships/slide" Target="/ppt/slides/slide2.xml" Id="R2c80c06f40584111" /><Relationship Type="http://schemas.openxmlformats.org/officeDocument/2006/relationships/slide" Target="/ppt/slides/slide3.xml" Id="R198418c1b8214ce0" /><Relationship Type="http://schemas.openxmlformats.org/officeDocument/2006/relationships/slide" Target="/ppt/slides/slide4.xml" Id="Re940adebb40f4bf3" /><Relationship Type="http://schemas.openxmlformats.org/officeDocument/2006/relationships/slide" Target="/ppt/slides/slide5.xml" Id="R36f18658cef04d7b" /><Relationship Type="http://schemas.openxmlformats.org/officeDocument/2006/relationships/slide" Target="/ppt/slides/slide6.xml" Id="R3bf172c18eff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6077fc6c3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69cd74ebf459c" /><Relationship Type="http://schemas.openxmlformats.org/officeDocument/2006/relationships/theme" Target="/ppt/slideMasters/theme/theme1.xml" Id="R8438ea2086c0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69cd74ebf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f6d00dafd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bea5fc960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f8957aa9248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99a1905be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8d524a059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6657b2096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JOHS. HANSEN EIENDOM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EIENDOM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21 829 855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21 946 855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992 198 931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JOHS. HANSEN EIENDOM DRAMMEN AS</a:t>
            </a:r>
          </a:p>
        </p:txBody>
      </p:sp>
    </p:spTree>
  </p:cSld>
  <p:clrMapOvr>
    <a:masterClrMapping xmlns:a="http://schemas.openxmlformats.org/drawingml/2006/main"/>
  </p:clrMapOvr>
</p:sld>
</file>