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7737bc0694d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fb1576dd914f6a"/>
  </p:sldMasterIdLst>
  <p:sldIdLst>
    <p:sldId xmlns:r="http://schemas.openxmlformats.org/officeDocument/2006/relationships" id="256" r:id="Rb7dde2c2496c41ec"/>
    <p:sldId xmlns:r="http://schemas.openxmlformats.org/officeDocument/2006/relationships" id="257" r:id="Rcea3e57c89224428"/>
    <p:sldId xmlns:r="http://schemas.openxmlformats.org/officeDocument/2006/relationships" id="258" r:id="R620b17d3432e4229"/>
    <p:sldId xmlns:r="http://schemas.openxmlformats.org/officeDocument/2006/relationships" id="259" r:id="R90e93d73f9c64746"/>
    <p:sldId xmlns:r="http://schemas.openxmlformats.org/officeDocument/2006/relationships" id="260" r:id="R4ec5ec4767bd4f31"/>
    <p:sldId xmlns:r="http://schemas.openxmlformats.org/officeDocument/2006/relationships" id="261" r:id="R4a55a3398a0e4ed6"/>
    <p:sldId xmlns:r="http://schemas.openxmlformats.org/officeDocument/2006/relationships" id="262" r:id="Rfada45309f0b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fb1576dd914f6a" /><Relationship Type="http://schemas.openxmlformats.org/officeDocument/2006/relationships/slide" Target="/ppt/slides/slide1.xml" Id="Rb7dde2c2496c41ec" /><Relationship Type="http://schemas.openxmlformats.org/officeDocument/2006/relationships/slide" Target="/ppt/slides/slide2.xml" Id="Rcea3e57c89224428" /><Relationship Type="http://schemas.openxmlformats.org/officeDocument/2006/relationships/slide" Target="/ppt/slides/slide3.xml" Id="R620b17d3432e4229" /><Relationship Type="http://schemas.openxmlformats.org/officeDocument/2006/relationships/slide" Target="/ppt/slides/slide4.xml" Id="R90e93d73f9c64746" /><Relationship Type="http://schemas.openxmlformats.org/officeDocument/2006/relationships/slide" Target="/ppt/slides/slide5.xml" Id="R4ec5ec4767bd4f31" /><Relationship Type="http://schemas.openxmlformats.org/officeDocument/2006/relationships/slide" Target="/ppt/slides/slide6.xml" Id="R4a55a3398a0e4ed6" /><Relationship Type="http://schemas.openxmlformats.org/officeDocument/2006/relationships/slide" Target="/ppt/slides/slide7.xml" Id="Rfada45309f0b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851b2c2c84a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f509db16544f9" /><Relationship Type="http://schemas.openxmlformats.org/officeDocument/2006/relationships/theme" Target="/ppt/slideMasters/theme/theme1.xml" Id="Rbce833835001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f509db16544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71bcdf46b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6a064876647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8e82d795144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ff2f4d22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1c91a4f0847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caec653284d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75406ab22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